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83" r:id="rId7"/>
    <p:sldId id="270" r:id="rId8"/>
    <p:sldId id="271" r:id="rId9"/>
    <p:sldId id="276" r:id="rId10"/>
    <p:sldId id="272" r:id="rId11"/>
    <p:sldId id="275" r:id="rId12"/>
    <p:sldId id="273" r:id="rId13"/>
    <p:sldId id="277" r:id="rId14"/>
    <p:sldId id="281" r:id="rId15"/>
    <p:sldId id="279" r:id="rId16"/>
    <p:sldId id="28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1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8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2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0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6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8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A7B1-8804-4D01-A98E-121B2EFE60C5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D006-4972-4548-B9FE-16ECFC682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3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720" y="1031966"/>
            <a:ext cx="9945188" cy="962706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Back to school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883637" y="5124585"/>
            <a:ext cx="8906283" cy="103248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 Rounded MT Bold" panose="020F0704030504030204" pitchFamily="34" charset="0"/>
              </a:rPr>
              <a:t>Changes &amp; New Rules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1994672"/>
            <a:ext cx="11335943" cy="28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61258" y="457517"/>
            <a:ext cx="4702628" cy="1305969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No sharing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Pencil case clipart black and white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32" y="1554481"/>
            <a:ext cx="6057023" cy="49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74" y="2605061"/>
            <a:ext cx="1137930" cy="107025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6" y="1971425"/>
            <a:ext cx="1360279" cy="61998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47" y="2472933"/>
            <a:ext cx="949597" cy="55673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51" y="4179807"/>
            <a:ext cx="1015072" cy="792956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612212" y="4972763"/>
            <a:ext cx="611199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You will have your personal pencil case/tray with the stationary you need.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Paper Tray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" y="2591411"/>
            <a:ext cx="4152602" cy="19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002" y="404315"/>
            <a:ext cx="3825240" cy="1019538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Changes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825625"/>
            <a:ext cx="8516983" cy="4862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latin typeface="Arial Rounded MT Bold" panose="020F0704030504030204" pitchFamily="34" charset="0"/>
              </a:rPr>
              <a:t>Sometimes change makes us feel worried or sad, that’s ok.</a:t>
            </a:r>
            <a:endParaRPr lang="en-GB" sz="36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Arial Rounded MT Bold" panose="020F0704030504030204" pitchFamily="34" charset="0"/>
              </a:rPr>
              <a:t>Everyone feels worried sometimes.</a:t>
            </a:r>
            <a:endParaRPr lang="en-GB" sz="36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GB" sz="36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latin typeface="Arial Rounded MT Bold" panose="020F0704030504030204" pitchFamily="34" charset="0"/>
              </a:rPr>
              <a:t>If </a:t>
            </a:r>
            <a:r>
              <a:rPr lang="en-GB" sz="3600" b="1" dirty="0">
                <a:latin typeface="Arial Rounded MT Bold" panose="020F0704030504030204" pitchFamily="34" charset="0"/>
              </a:rPr>
              <a:t>you are worried you can tell someone who cares for you</a:t>
            </a:r>
            <a:r>
              <a:rPr lang="en-GB" sz="3600" b="1" dirty="0" smtClean="0">
                <a:latin typeface="Arial Rounded MT Bold" panose="020F0704030504030204" pitchFamily="34" charset="0"/>
              </a:rPr>
              <a:t>, a trusted adult. </a:t>
            </a:r>
            <a:r>
              <a:rPr lang="en-GB" sz="3600" b="1" dirty="0">
                <a:latin typeface="Arial Rounded MT Bold" panose="020F0704030504030204" pitchFamily="34" charset="0"/>
              </a:rPr>
              <a:t>They will listen to you and help you to be less worried.</a:t>
            </a:r>
            <a:endParaRPr lang="en-GB" sz="3600" dirty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50" y="1982831"/>
            <a:ext cx="1879963" cy="14432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28186" r="43232" b="24738"/>
          <a:stretch/>
        </p:blipFill>
        <p:spPr bwMode="auto">
          <a:xfrm>
            <a:off x="9226050" y="4348842"/>
            <a:ext cx="1879963" cy="1372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8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61258" y="457517"/>
            <a:ext cx="4702628" cy="1305969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Changes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10" y="629194"/>
            <a:ext cx="196215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170" y="629194"/>
            <a:ext cx="2095500" cy="164782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327363" y="2373254"/>
            <a:ext cx="611199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 might have different playtimes and lunchtimes. This is okay.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03260" y="4955345"/>
            <a:ext cx="611199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 might sit in a different seat. My teacher will show me. This is okay.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Global Symbols · chair in ARASA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81" y="2130306"/>
            <a:ext cx="2825039" cy="28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61258" y="457517"/>
            <a:ext cx="4702628" cy="1305969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Changes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27363" y="2373254"/>
            <a:ext cx="611199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My classroom might look different. This is okay.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03260" y="4951772"/>
            <a:ext cx="6995266" cy="1553531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 might come into school in a different way and leave school in a different way. There will be a one way system in school. This is okay.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164" y="457517"/>
            <a:ext cx="2153853" cy="212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06" y="4927675"/>
            <a:ext cx="1185967" cy="138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50" y="1997062"/>
            <a:ext cx="3220301" cy="23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61258" y="457517"/>
            <a:ext cx="4702628" cy="1305969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Changes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03260" y="4951772"/>
            <a:ext cx="6995266" cy="1553531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Classroom windows and doors will be kept open to allow fresh air to circulate.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6" y="1897582"/>
            <a:ext cx="2646345" cy="22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32" y="320584"/>
            <a:ext cx="2676910" cy="396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167" y="320584"/>
            <a:ext cx="2867025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616" y="2303348"/>
            <a:ext cx="2736504" cy="275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38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90509" cy="135917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Classroom changes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6" y="1981200"/>
            <a:ext cx="383857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71" y="2304913"/>
            <a:ext cx="219075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arex Complete Moisture Hand Wash | Carex Range | Travelph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34" y="3862847"/>
            <a:ext cx="2503881" cy="250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tol Instant Hand Sanitizer Original 200m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10" y="672922"/>
            <a:ext cx="2938138" cy="293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3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012577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School building changes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1" y="3304903"/>
            <a:ext cx="2379980" cy="305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80" y="2103120"/>
            <a:ext cx="2295327" cy="307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955" y="365125"/>
            <a:ext cx="1934668" cy="256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986" y="1525088"/>
            <a:ext cx="1776060" cy="243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225" y="3060928"/>
            <a:ext cx="1905360" cy="251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623" y="4166428"/>
            <a:ext cx="1790156" cy="229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793" y="3645892"/>
            <a:ext cx="2791394" cy="281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59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61258" y="457517"/>
            <a:ext cx="4702628" cy="1305969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Changes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27362" y="3001518"/>
            <a:ext cx="611199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There might not be assemblies.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03260" y="4955345"/>
            <a:ext cx="611199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Not all of my friends will be at school at the same time as me. This is okay.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59" y="386739"/>
            <a:ext cx="3098799" cy="2241096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719977">
            <a:off x="7540611" y="612451"/>
            <a:ext cx="1848086" cy="1879176"/>
          </a:xfrm>
          <a:prstGeom prst="plus">
            <a:avLst>
              <a:gd name="adj" fmla="val 473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4232" y="2980419"/>
            <a:ext cx="1413804" cy="1907784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 rot="2719977">
            <a:off x="3414612" y="3345267"/>
            <a:ext cx="643883" cy="638066"/>
          </a:xfrm>
          <a:prstGeom prst="plus">
            <a:avLst>
              <a:gd name="adj" fmla="val 473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42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 smtClean="0">
                <a:latin typeface="Arial Rounded MT Bold" panose="020F0704030504030204" pitchFamily="34" charset="0"/>
              </a:rPr>
              <a:t/>
            </a:r>
            <a:br>
              <a:rPr lang="en-GB" sz="5300" dirty="0" smtClean="0">
                <a:latin typeface="Arial Rounded MT Bold" panose="020F0704030504030204" pitchFamily="34" charset="0"/>
              </a:rPr>
            </a:br>
            <a:r>
              <a:rPr lang="en-GB" sz="5300" dirty="0" smtClean="0">
                <a:latin typeface="Arial Rounded MT Bold" panose="020F0704030504030204" pitchFamily="34" charset="0"/>
              </a:rPr>
              <a:t>There will be some new rules in school.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1586353"/>
            <a:ext cx="2818448" cy="247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34" y="1374413"/>
            <a:ext cx="2914515" cy="2419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039" y="1760200"/>
            <a:ext cx="2138114" cy="2033451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948249" y="328668"/>
            <a:ext cx="4347754" cy="104574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New rules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42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 smtClean="0">
                <a:latin typeface="Arial Rounded MT Bold" panose="020F0704030504030204" pitchFamily="34" charset="0"/>
              </a:rPr>
              <a:t/>
            </a:r>
            <a:br>
              <a:rPr lang="en-GB" sz="5300" dirty="0" smtClean="0">
                <a:latin typeface="Arial Rounded MT Bold" panose="020F0704030504030204" pitchFamily="34" charset="0"/>
              </a:rPr>
            </a:br>
            <a:r>
              <a:rPr lang="en-GB" sz="5300" dirty="0" smtClean="0">
                <a:latin typeface="Arial Rounded MT Bold" panose="020F0704030504030204" pitchFamily="34" charset="0"/>
              </a:rPr>
              <a:t>The new rules will keep us safe from the virus.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36" y="1629319"/>
            <a:ext cx="2507466" cy="1916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681" y="1781555"/>
            <a:ext cx="1960518" cy="176446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199425" y="2448251"/>
            <a:ext cx="2246811" cy="4310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990" y="1074061"/>
            <a:ext cx="1375682" cy="13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006" y="784089"/>
            <a:ext cx="434775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Washing hands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66" y="2324552"/>
            <a:ext cx="2365624" cy="172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60" y="0"/>
            <a:ext cx="5085263" cy="3357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04" y="3357154"/>
            <a:ext cx="5162749" cy="3321642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01337" y="4622220"/>
            <a:ext cx="434775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Adults will remind you to wash your hands regularly.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006" y="784089"/>
            <a:ext cx="434775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Feeling poorly 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462" y="646730"/>
            <a:ext cx="5442993" cy="3349534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142601" y="4959451"/>
            <a:ext cx="4347754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Self-isolate </a:t>
            </a:r>
            <a:r>
              <a:rPr lang="en-GB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for </a:t>
            </a:r>
            <a:r>
              <a:rPr lang="en-GB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10 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days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oronavirus (COVID-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4" y="2416491"/>
            <a:ext cx="2795406" cy="20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62" y="4380127"/>
            <a:ext cx="1643139" cy="167912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01337" y="4748209"/>
            <a:ext cx="4389120" cy="1199574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Tell an adult if you feel poorly.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64772" y="883920"/>
            <a:ext cx="434775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Feeling poorly 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527" y="640080"/>
            <a:ext cx="4110141" cy="526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01337" y="2664823"/>
            <a:ext cx="5120640" cy="328296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Mrs </a:t>
            </a:r>
            <a:r>
              <a:rPr lang="en-GB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Pegg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, our school nurse will take care of you help if you feel sick.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ch it, Bin it, Kill it' to prevent the spread of respirato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72" y="2072564"/>
            <a:ext cx="7015934" cy="39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61257" y="470580"/>
            <a:ext cx="11521439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Sneezing, coughing, tissues and disposal 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21" y="2051108"/>
            <a:ext cx="1854926" cy="160909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61257" y="3915166"/>
            <a:ext cx="3801291" cy="184555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Posters around school and in class will remind you to keep good hygiene.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61258" y="470580"/>
            <a:ext cx="500307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Social distancing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04"/>
          <a:stretch/>
        </p:blipFill>
        <p:spPr>
          <a:xfrm>
            <a:off x="1314654" y="2150473"/>
            <a:ext cx="2630329" cy="182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28" y="2593491"/>
            <a:ext cx="1398407" cy="2169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613" y="2498680"/>
            <a:ext cx="1398407" cy="2169942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5332997" y="3172334"/>
            <a:ext cx="5185954" cy="101225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 metres</a:t>
            </a:r>
            <a:endParaRPr lang="en-GB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12164" y="4223778"/>
            <a:ext cx="3801291" cy="184555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Protect yourself and others. 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126686" y="159767"/>
            <a:ext cx="3972287" cy="1393282"/>
          </a:xfrm>
          <a:ln w="571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 touch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Library of no touching picture freeuse library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2" y="1164767"/>
            <a:ext cx="2029860" cy="20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rona Virus (COVID-19) Awareness - Maria Tr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1" y="2451531"/>
            <a:ext cx="2303531" cy="21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 Rough Play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8144" r="17309" b="34523"/>
          <a:stretch/>
        </p:blipFill>
        <p:spPr bwMode="auto">
          <a:xfrm>
            <a:off x="8843555" y="3669310"/>
            <a:ext cx="2603171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54399" y="1058249"/>
            <a:ext cx="3972287" cy="1393282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 hugs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939090" y="2276028"/>
            <a:ext cx="3972287" cy="1393282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 rough play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62" name="Picture 14" descr="Not a whole lot of shaking going on among recruiters | Recrui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7698"/>
          <a:stretch/>
        </p:blipFill>
        <p:spPr bwMode="auto">
          <a:xfrm>
            <a:off x="4949631" y="4730233"/>
            <a:ext cx="1964561" cy="18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3235284" y="3259926"/>
            <a:ext cx="5503767" cy="14703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 handshakes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277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Office Theme</vt:lpstr>
      <vt:lpstr>Back to school</vt:lpstr>
      <vt:lpstr> There will be some new rules in school.  </vt:lpstr>
      <vt:lpstr> The new rules will keep us safe from the virus.  </vt:lpstr>
      <vt:lpstr>Washing hands </vt:lpstr>
      <vt:lpstr>Feeling poorly  </vt:lpstr>
      <vt:lpstr>Feeling poorly  </vt:lpstr>
      <vt:lpstr>Sneezing, coughing, tissues and disposal  </vt:lpstr>
      <vt:lpstr>Social distancing </vt:lpstr>
      <vt:lpstr>No touch </vt:lpstr>
      <vt:lpstr>No sharing </vt:lpstr>
      <vt:lpstr>Changes  </vt:lpstr>
      <vt:lpstr>Changes </vt:lpstr>
      <vt:lpstr>Changes </vt:lpstr>
      <vt:lpstr>Changes </vt:lpstr>
      <vt:lpstr>Classroom changes </vt:lpstr>
      <vt:lpstr>School building changes </vt:lpstr>
      <vt:lpstr>Changes </vt:lpstr>
    </vt:vector>
  </TitlesOfParts>
  <Company>BCC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Miss L Shaheen</dc:creator>
  <cp:lastModifiedBy>Miss L Shaheen</cp:lastModifiedBy>
  <cp:revision>33</cp:revision>
  <dcterms:created xsi:type="dcterms:W3CDTF">2020-05-09T17:20:13Z</dcterms:created>
  <dcterms:modified xsi:type="dcterms:W3CDTF">2020-08-31T14:13:35Z</dcterms:modified>
</cp:coreProperties>
</file>