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56" r:id="rId2"/>
    <p:sldId id="258" r:id="rId3"/>
  </p:sldIdLst>
  <p:sldSz cx="6858000" cy="9144000" type="screen4x3"/>
  <p:notesSz cx="6858000" cy="9144000"/>
  <p:embeddedFontLst>
    <p:embeddedFont>
      <p:font typeface="Calibri" panose="020F0502020204030204" pitchFamily="34" charset="0"/>
      <p:regular r:id="rId5"/>
      <p:bold r:id="rId6"/>
      <p:italic r:id="rId7"/>
      <p:boldItalic r:id="rId8"/>
    </p:embeddedFont>
    <p:embeddedFont>
      <p:font typeface="Limelight"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2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d9503323c_0_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d9503323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1d9503323c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d9509424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1d9509424a_0_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342900" y="366184"/>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17" name="Google Shape;17;p2"/>
          <p:cNvSpPr txBox="1">
            <a:spLocks noGrp="1"/>
          </p:cNvSpPr>
          <p:nvPr>
            <p:ph type="body" idx="1"/>
          </p:nvPr>
        </p:nvSpPr>
        <p:spPr>
          <a:xfrm>
            <a:off x="342900" y="2133601"/>
            <a:ext cx="6172200" cy="6034617"/>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342900" y="366184"/>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83" name="Google Shape;83;p12"/>
          <p:cNvSpPr txBox="1">
            <a:spLocks noGrp="1"/>
          </p:cNvSpPr>
          <p:nvPr>
            <p:ph type="body" idx="1"/>
          </p:nvPr>
        </p:nvSpPr>
        <p:spPr>
          <a:xfrm rot="5400000">
            <a:off x="411692" y="2064808"/>
            <a:ext cx="6034617" cy="6172200"/>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1842559" y="3495675"/>
            <a:ext cx="7802033" cy="15430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89" name="Google Shape;89;p13"/>
          <p:cNvSpPr txBox="1">
            <a:spLocks noGrp="1"/>
          </p:cNvSpPr>
          <p:nvPr>
            <p:ph type="body" idx="1"/>
          </p:nvPr>
        </p:nvSpPr>
        <p:spPr>
          <a:xfrm rot="5400000">
            <a:off x="-1300691" y="2009776"/>
            <a:ext cx="7802033" cy="4514850"/>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514350" y="2840568"/>
            <a:ext cx="5829300" cy="19600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32" name="Google Shape;32;p5"/>
          <p:cNvSpPr txBox="1">
            <a:spLocks noGrp="1"/>
          </p:cNvSpPr>
          <p:nvPr>
            <p:ph type="subTitle" idx="1"/>
          </p:nvPr>
        </p:nvSpPr>
        <p:spPr>
          <a:xfrm>
            <a:off x="1028700" y="5181600"/>
            <a:ext cx="4800600" cy="2336800"/>
          </a:xfrm>
          <a:prstGeom prst="rect">
            <a:avLst/>
          </a:prstGeom>
          <a:noFill/>
          <a:ln>
            <a:noFill/>
          </a:ln>
        </p:spPr>
        <p:txBody>
          <a:bodyPr spcFirstLastPara="1" wrap="square" lIns="91425" tIns="91425" rIns="91425" bIns="91425" anchor="t" anchorCtr="0">
            <a:noAutofit/>
          </a:bodyPr>
          <a:lstStyle>
            <a:lvl1pPr marL="0" marR="0" lvl="0" indent="0" algn="ctr" rtl="0">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L="342900" marR="0" lvl="1" indent="0" algn="ctr" rtl="0">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L="685800" marR="0" lvl="2" indent="0" algn="ctr" rtl="0">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L="1028700" marR="0" lvl="3"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L="1371600" marR="0" lvl="4"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L="1714500" marR="0" lvl="5"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400" marR="0" lvl="6"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300" marR="0" lvl="7"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200" marR="0" lvl="8"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42900" y="366183"/>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342900" y="2133600"/>
            <a:ext cx="3028949" cy="2914651"/>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3486151" y="2133600"/>
            <a:ext cx="3028949" cy="2914651"/>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body" idx="3"/>
          </p:nvPr>
        </p:nvSpPr>
        <p:spPr>
          <a:xfrm>
            <a:off x="342900" y="5251452"/>
            <a:ext cx="3028949" cy="2916765"/>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body" idx="4"/>
          </p:nvPr>
        </p:nvSpPr>
        <p:spPr>
          <a:xfrm>
            <a:off x="3486151" y="5251452"/>
            <a:ext cx="3028949" cy="2916765"/>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dt" idx="10"/>
          </p:nvPr>
        </p:nvSpPr>
        <p:spPr>
          <a:xfrm>
            <a:off x="342901" y="8326967"/>
            <a:ext cx="1600199" cy="634999"/>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Arial"/>
              <a:buNone/>
              <a:defRPr sz="1050">
                <a:solidFill>
                  <a:schemeClr val="dk1"/>
                </a:solidFill>
                <a:latin typeface="Arial"/>
                <a:ea typeface="Arial"/>
                <a:cs typeface="Arial"/>
                <a:sym typeface="Arial"/>
              </a:defRPr>
            </a:lvl1pPr>
            <a:lvl2pPr marL="342900" marR="0" lvl="1"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2pPr>
            <a:lvl3pPr marL="685800" marR="0" lvl="2"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3pPr>
            <a:lvl4pPr marL="1028700" marR="0" lvl="3"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4pPr>
            <a:lvl5pPr marL="1371600" marR="0" lvl="4"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5pPr>
            <a:lvl6pPr marL="1714500" marR="0" lvl="5"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6pPr>
            <a:lvl7pPr marL="2057400" marR="0" lvl="6"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7pPr>
            <a:lvl8pPr marL="2400300" marR="0" lvl="7"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8pPr>
            <a:lvl9pPr marL="2743200" marR="0" lvl="8"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9pPr>
          </a:lstStyle>
          <a:p>
            <a:endParaRPr/>
          </a:p>
        </p:txBody>
      </p:sp>
      <p:sp>
        <p:nvSpPr>
          <p:cNvPr id="43" name="Google Shape;43;p6"/>
          <p:cNvSpPr txBox="1">
            <a:spLocks noGrp="1"/>
          </p:cNvSpPr>
          <p:nvPr>
            <p:ph type="ftr" idx="11"/>
          </p:nvPr>
        </p:nvSpPr>
        <p:spPr>
          <a:xfrm>
            <a:off x="2343150" y="8326967"/>
            <a:ext cx="2171700" cy="63499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1"/>
              </a:buClr>
              <a:buSzPts val="1400"/>
              <a:buFont typeface="Arial"/>
              <a:buNone/>
              <a:defRPr sz="1050">
                <a:solidFill>
                  <a:schemeClr val="dk1"/>
                </a:solidFill>
                <a:latin typeface="Arial"/>
                <a:ea typeface="Arial"/>
                <a:cs typeface="Arial"/>
                <a:sym typeface="Arial"/>
              </a:defRPr>
            </a:lvl1pPr>
            <a:lvl2pPr marL="342900" marR="0" lvl="1"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2pPr>
            <a:lvl3pPr marL="685800" marR="0" lvl="2"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3pPr>
            <a:lvl4pPr marL="1028700" marR="0" lvl="3"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4pPr>
            <a:lvl5pPr marL="1371600" marR="0" lvl="4"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5pPr>
            <a:lvl6pPr marL="1714500" marR="0" lvl="5"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6pPr>
            <a:lvl7pPr marL="2057400" marR="0" lvl="6"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7pPr>
            <a:lvl8pPr marL="2400300" marR="0" lvl="7"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8pPr>
            <a:lvl9pPr marL="2743200" marR="0" lvl="8" indent="0" algn="l" rtl="0">
              <a:spcBef>
                <a:spcPts val="0"/>
              </a:spcBef>
              <a:spcAft>
                <a:spcPts val="0"/>
              </a:spcAft>
              <a:buClr>
                <a:schemeClr val="dk1"/>
              </a:buClr>
              <a:buSzPts val="1400"/>
              <a:buFont typeface="Limelight"/>
              <a:buNone/>
              <a:defRPr sz="5400" b="0" i="0" u="none" strike="noStrike" cap="none">
                <a:solidFill>
                  <a:schemeClr val="dk1"/>
                </a:solidFill>
                <a:latin typeface="Limelight"/>
                <a:ea typeface="Limelight"/>
                <a:cs typeface="Limelight"/>
                <a:sym typeface="Limelight"/>
              </a:defRPr>
            </a:lvl9pPr>
          </a:lstStyle>
          <a:p>
            <a:endParaRPr/>
          </a:p>
        </p:txBody>
      </p:sp>
      <p:sp>
        <p:nvSpPr>
          <p:cNvPr id="44" name="Google Shape;44;p6"/>
          <p:cNvSpPr txBox="1">
            <a:spLocks noGrp="1"/>
          </p:cNvSpPr>
          <p:nvPr>
            <p:ph type="sldNum" idx="12"/>
          </p:nvPr>
        </p:nvSpPr>
        <p:spPr>
          <a:xfrm>
            <a:off x="4914901" y="8326967"/>
            <a:ext cx="1600199" cy="63499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1pPr>
            <a:lvl2pPr marL="0" marR="0" lvl="1"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2pPr>
            <a:lvl3pPr marL="0" marR="0" lvl="2"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3pPr>
            <a:lvl4pPr marL="0" marR="0" lvl="3"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4pPr>
            <a:lvl5pPr marL="0" marR="0" lvl="4"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5pPr>
            <a:lvl6pPr marL="0" marR="0" lvl="5"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6pPr>
            <a:lvl7pPr marL="0" marR="0" lvl="6"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7pPr>
            <a:lvl8pPr marL="0" marR="0" lvl="7"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8pPr>
            <a:lvl9pPr marL="0" marR="0" lvl="8" indent="0" algn="r" rtl="0">
              <a:spcBef>
                <a:spcPts val="0"/>
              </a:spcBef>
              <a:spcAft>
                <a:spcPts val="0"/>
              </a:spcAft>
              <a:buClr>
                <a:schemeClr val="dk1"/>
              </a:buClr>
              <a:buFont typeface="Arial"/>
              <a:buNone/>
              <a:defRPr sz="1050">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41735" y="5875867"/>
            <a:ext cx="5829300" cy="18161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3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47" name="Google Shape;47;p7"/>
          <p:cNvSpPr txBox="1">
            <a:spLocks noGrp="1"/>
          </p:cNvSpPr>
          <p:nvPr>
            <p:ph type="body" idx="1"/>
          </p:nvPr>
        </p:nvSpPr>
        <p:spPr>
          <a:xfrm>
            <a:off x="541735" y="3875618"/>
            <a:ext cx="5829300" cy="2000249"/>
          </a:xfrm>
          <a:prstGeom prst="rect">
            <a:avLst/>
          </a:prstGeom>
          <a:noFill/>
          <a:ln>
            <a:noFill/>
          </a:ln>
        </p:spPr>
        <p:txBody>
          <a:bodyPr spcFirstLastPara="1" wrap="square" lIns="91425" tIns="91425" rIns="91425" bIns="91425" anchor="b" anchorCtr="0">
            <a:noAutofit/>
          </a:bodyPr>
          <a:lstStyle>
            <a:lvl1pPr marL="342900" marR="0" lvl="0" indent="-171450" algn="l" rtl="0">
              <a:spcBef>
                <a:spcPts val="300"/>
              </a:spcBef>
              <a:spcAft>
                <a:spcPts val="0"/>
              </a:spcAft>
              <a:buClr>
                <a:srgbClr val="888888"/>
              </a:buClr>
              <a:buSzPts val="3200"/>
              <a:buFont typeface="Arial"/>
              <a:buNone/>
              <a:defRPr sz="1500" b="0" i="0" u="none" strike="noStrike" cap="none">
                <a:solidFill>
                  <a:srgbClr val="888888"/>
                </a:solidFill>
                <a:latin typeface="Calibri"/>
                <a:ea typeface="Calibri"/>
                <a:cs typeface="Calibri"/>
                <a:sym typeface="Calibri"/>
              </a:defRPr>
            </a:lvl1pPr>
            <a:lvl2pPr marL="685800" marR="0" lvl="1" indent="-171450" algn="l" rtl="0">
              <a:spcBef>
                <a:spcPts val="270"/>
              </a:spcBef>
              <a:spcAft>
                <a:spcPts val="0"/>
              </a:spcAft>
              <a:buClr>
                <a:srgbClr val="888888"/>
              </a:buClr>
              <a:buSzPts val="2800"/>
              <a:buFont typeface="Arial"/>
              <a:buNone/>
              <a:defRPr sz="1350" b="0" i="0" u="none" strike="noStrike" cap="none">
                <a:solidFill>
                  <a:srgbClr val="888888"/>
                </a:solidFill>
                <a:latin typeface="Calibri"/>
                <a:ea typeface="Calibri"/>
                <a:cs typeface="Calibri"/>
                <a:sym typeface="Calibri"/>
              </a:defRPr>
            </a:lvl2pPr>
            <a:lvl3pPr marL="1028700" marR="0" lvl="2" indent="-171450" algn="l" rtl="0">
              <a:spcBef>
                <a:spcPts val="240"/>
              </a:spcBef>
              <a:spcAft>
                <a:spcPts val="0"/>
              </a:spcAft>
              <a:buClr>
                <a:srgbClr val="888888"/>
              </a:buClr>
              <a:buSzPts val="2400"/>
              <a:buFont typeface="Arial"/>
              <a:buNone/>
              <a:defRPr sz="1200" b="0" i="0" u="none" strike="noStrike" cap="none">
                <a:solidFill>
                  <a:srgbClr val="888888"/>
                </a:solidFill>
                <a:latin typeface="Calibri"/>
                <a:ea typeface="Calibri"/>
                <a:cs typeface="Calibri"/>
                <a:sym typeface="Calibri"/>
              </a:defRPr>
            </a:lvl3pPr>
            <a:lvl4pPr marL="1371600" marR="0" lvl="3"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4pPr>
            <a:lvl5pPr marL="1714500" marR="0" lvl="4"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5pPr>
            <a:lvl6pPr marL="2057400" marR="0" lvl="5"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342900" y="366184"/>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53" name="Google Shape;53;p8"/>
          <p:cNvSpPr txBox="1">
            <a:spLocks noGrp="1"/>
          </p:cNvSpPr>
          <p:nvPr>
            <p:ph type="body" idx="1"/>
          </p:nvPr>
        </p:nvSpPr>
        <p:spPr>
          <a:xfrm>
            <a:off x="342900" y="2133601"/>
            <a:ext cx="3028950" cy="6034617"/>
          </a:xfrm>
          <a:prstGeom prst="rect">
            <a:avLst/>
          </a:prstGeom>
          <a:noFill/>
          <a:ln>
            <a:noFill/>
          </a:ln>
        </p:spPr>
        <p:txBody>
          <a:bodyPr spcFirstLastPara="1" wrap="square" lIns="91425" tIns="91425" rIns="91425" bIns="91425" anchor="t" anchorCtr="0">
            <a:noAutofit/>
          </a:bodyPr>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3486150" y="2133601"/>
            <a:ext cx="3028950" cy="6034617"/>
          </a:xfrm>
          <a:prstGeom prst="rect">
            <a:avLst/>
          </a:prstGeom>
          <a:noFill/>
          <a:ln>
            <a:noFill/>
          </a:ln>
        </p:spPr>
        <p:txBody>
          <a:bodyPr spcFirstLastPara="1" wrap="square" lIns="91425" tIns="91425" rIns="91425" bIns="91425" anchor="t" anchorCtr="0">
            <a:noAutofit/>
          </a:bodyPr>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42900" y="366184"/>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60" name="Google Shape;60;p9"/>
          <p:cNvSpPr txBox="1">
            <a:spLocks noGrp="1"/>
          </p:cNvSpPr>
          <p:nvPr>
            <p:ph type="body" idx="1"/>
          </p:nvPr>
        </p:nvSpPr>
        <p:spPr>
          <a:xfrm>
            <a:off x="342900" y="2046817"/>
            <a:ext cx="3030141" cy="853016"/>
          </a:xfrm>
          <a:prstGeom prst="rect">
            <a:avLst/>
          </a:prstGeom>
          <a:noFill/>
          <a:ln>
            <a:noFill/>
          </a:ln>
        </p:spPr>
        <p:txBody>
          <a:bodyPr spcFirstLastPara="1" wrap="square" lIns="91425" tIns="91425" rIns="91425" bIns="91425" anchor="b" anchorCtr="0">
            <a:noAutofit/>
          </a:bodyPr>
          <a:lstStyle>
            <a:lvl1pPr marL="342900" marR="0" lvl="0" indent="-171450" algn="l" rtl="0">
              <a:spcBef>
                <a:spcPts val="360"/>
              </a:spcBef>
              <a:spcAft>
                <a:spcPts val="0"/>
              </a:spcAft>
              <a:buClr>
                <a:schemeClr val="dk1"/>
              </a:buClr>
              <a:buSzPts val="32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8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42900" y="2899833"/>
            <a:ext cx="3030141" cy="5268384"/>
          </a:xfrm>
          <a:prstGeom prst="rect">
            <a:avLst/>
          </a:prstGeom>
          <a:noFill/>
          <a:ln>
            <a:noFill/>
          </a:ln>
        </p:spPr>
        <p:txBody>
          <a:bodyPr spcFirstLastPara="1" wrap="square" lIns="91425" tIns="91425" rIns="91425" bIns="91425" anchor="t" anchorCtr="0">
            <a:noAutofit/>
          </a:bodyPr>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3"/>
          </p:nvPr>
        </p:nvSpPr>
        <p:spPr>
          <a:xfrm>
            <a:off x="3483769" y="2046817"/>
            <a:ext cx="3031331" cy="853016"/>
          </a:xfrm>
          <a:prstGeom prst="rect">
            <a:avLst/>
          </a:prstGeom>
          <a:noFill/>
          <a:ln>
            <a:noFill/>
          </a:ln>
        </p:spPr>
        <p:txBody>
          <a:bodyPr spcFirstLastPara="1" wrap="square" lIns="91425" tIns="91425" rIns="91425" bIns="91425" anchor="b" anchorCtr="0">
            <a:noAutofit/>
          </a:bodyPr>
          <a:lstStyle>
            <a:lvl1pPr marL="342900" marR="0" lvl="0" indent="-171450" algn="l" rtl="0">
              <a:spcBef>
                <a:spcPts val="360"/>
              </a:spcBef>
              <a:spcAft>
                <a:spcPts val="0"/>
              </a:spcAft>
              <a:buClr>
                <a:schemeClr val="dk1"/>
              </a:buClr>
              <a:buSzPts val="32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8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4"/>
          </p:nvPr>
        </p:nvSpPr>
        <p:spPr>
          <a:xfrm>
            <a:off x="3483769" y="2899833"/>
            <a:ext cx="3031331" cy="5268384"/>
          </a:xfrm>
          <a:prstGeom prst="rect">
            <a:avLst/>
          </a:prstGeom>
          <a:noFill/>
          <a:ln>
            <a:noFill/>
          </a:ln>
        </p:spPr>
        <p:txBody>
          <a:bodyPr spcFirstLastPara="1" wrap="square" lIns="91425" tIns="91425" rIns="91425" bIns="91425" anchor="t" anchorCtr="0">
            <a:noAutofit/>
          </a:bodyPr>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342900" y="364067"/>
            <a:ext cx="2256235" cy="1549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15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69" name="Google Shape;69;p10"/>
          <p:cNvSpPr txBox="1">
            <a:spLocks noGrp="1"/>
          </p:cNvSpPr>
          <p:nvPr>
            <p:ph type="body" idx="1"/>
          </p:nvPr>
        </p:nvSpPr>
        <p:spPr>
          <a:xfrm>
            <a:off x="2681287" y="364067"/>
            <a:ext cx="3833813" cy="7804151"/>
          </a:xfrm>
          <a:prstGeom prst="rect">
            <a:avLst/>
          </a:prstGeom>
          <a:noFill/>
          <a:ln>
            <a:noFill/>
          </a:ln>
        </p:spPr>
        <p:txBody>
          <a:bodyPr spcFirstLastPara="1" wrap="square" lIns="91425" tIns="91425" rIns="91425" bIns="91425"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2"/>
          </p:nvPr>
        </p:nvSpPr>
        <p:spPr>
          <a:xfrm>
            <a:off x="342900" y="1913467"/>
            <a:ext cx="2256235" cy="6254751"/>
          </a:xfrm>
          <a:prstGeom prst="rect">
            <a:avLst/>
          </a:prstGeom>
          <a:noFill/>
          <a:ln>
            <a:noFill/>
          </a:ln>
        </p:spPr>
        <p:txBody>
          <a:bodyPr spcFirstLastPara="1" wrap="square" lIns="91425" tIns="91425" rIns="91425" bIns="91425" anchor="t" anchorCtr="0">
            <a:noAutofit/>
          </a:bodyPr>
          <a:lstStyle>
            <a:lvl1pPr marL="342900" marR="0" lvl="0" indent="-171450" algn="l" rtl="0">
              <a:spcBef>
                <a:spcPts val="210"/>
              </a:spcBef>
              <a:spcAft>
                <a:spcPts val="0"/>
              </a:spcAft>
              <a:buClr>
                <a:schemeClr val="dk1"/>
              </a:buClr>
              <a:buSzPts val="32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28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24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344216" y="6400800"/>
            <a:ext cx="4114800" cy="75565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15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76" name="Google Shape;76;p11"/>
          <p:cNvSpPr>
            <a:spLocks noGrp="1"/>
          </p:cNvSpPr>
          <p:nvPr>
            <p:ph type="pic" idx="2"/>
          </p:nvPr>
        </p:nvSpPr>
        <p:spPr>
          <a:xfrm>
            <a:off x="1344216" y="817033"/>
            <a:ext cx="4114800" cy="5486400"/>
          </a:xfrm>
          <a:prstGeom prst="rect">
            <a:avLst/>
          </a:prstGeom>
          <a:noFill/>
          <a:ln>
            <a:noFill/>
          </a:ln>
        </p:spPr>
        <p:txBody>
          <a:bodyPr spcFirstLastPara="1" wrap="square" lIns="91425" tIns="91425" rIns="91425" bIns="91425" anchor="t" anchorCtr="0">
            <a:noAutofit/>
          </a:bodyPr>
          <a:lstStyle>
            <a:lvl1pPr marL="0" marR="0" lvl="0"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body" idx="1"/>
          </p:nvPr>
        </p:nvSpPr>
        <p:spPr>
          <a:xfrm>
            <a:off x="1344216" y="7156451"/>
            <a:ext cx="4114800" cy="1073149"/>
          </a:xfrm>
          <a:prstGeom prst="rect">
            <a:avLst/>
          </a:prstGeom>
          <a:noFill/>
          <a:ln>
            <a:noFill/>
          </a:ln>
        </p:spPr>
        <p:txBody>
          <a:bodyPr spcFirstLastPara="1" wrap="square" lIns="91425" tIns="91425" rIns="91425" bIns="91425" anchor="t" anchorCtr="0">
            <a:noAutofit/>
          </a:bodyPr>
          <a:lstStyle>
            <a:lvl1pPr marL="342900" marR="0" lvl="0" indent="-171450" algn="l" rtl="0">
              <a:spcBef>
                <a:spcPts val="210"/>
              </a:spcBef>
              <a:spcAft>
                <a:spcPts val="0"/>
              </a:spcAft>
              <a:buClr>
                <a:schemeClr val="dk1"/>
              </a:buClr>
              <a:buSzPts val="32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28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24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42900" y="366184"/>
            <a:ext cx="6172200" cy="1524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42900" y="2133601"/>
            <a:ext cx="6172200" cy="6034617"/>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42900" y="8475134"/>
            <a:ext cx="160020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343150" y="8475134"/>
            <a:ext cx="2171700"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247650" y="-190500"/>
            <a:ext cx="6172200" cy="857250"/>
          </a:xfrm>
          <a:prstGeom prst="rect">
            <a:avLst/>
          </a:prstGeom>
        </p:spPr>
        <p:txBody>
          <a:bodyPr spcFirstLastPara="1" wrap="square" lIns="68569" tIns="68569" rIns="68569" bIns="68569" anchor="ctr" anchorCtr="0">
            <a:noAutofit/>
          </a:bodyPr>
          <a:lstStyle/>
          <a:p>
            <a:r>
              <a:rPr lang="en-GB" u="sng" dirty="0" smtClean="0"/>
              <a:t>Getting to know you</a:t>
            </a:r>
            <a:endParaRPr dirty="0"/>
          </a:p>
        </p:txBody>
      </p:sp>
      <p:sp>
        <p:nvSpPr>
          <p:cNvPr id="99" name="Google Shape;99;p14"/>
          <p:cNvSpPr txBox="1">
            <a:spLocks noGrp="1"/>
          </p:cNvSpPr>
          <p:nvPr>
            <p:ph type="body" idx="1"/>
          </p:nvPr>
        </p:nvSpPr>
        <p:spPr>
          <a:xfrm>
            <a:off x="120750" y="442768"/>
            <a:ext cx="6546496" cy="3600973"/>
          </a:xfrm>
          <a:prstGeom prst="rect">
            <a:avLst/>
          </a:prstGeom>
          <a:ln w="38100">
            <a:solidFill>
              <a:schemeClr val="tx1"/>
            </a:solidFill>
          </a:ln>
        </p:spPr>
        <p:txBody>
          <a:bodyPr spcFirstLastPara="1" wrap="square" lIns="68569" tIns="68569" rIns="68569" bIns="68569" anchor="t" anchorCtr="0">
            <a:noAutofit/>
          </a:bodyPr>
          <a:lstStyle/>
          <a:p>
            <a:pPr marL="257175" indent="-104775">
              <a:buNone/>
            </a:pPr>
            <a:r>
              <a:rPr lang="en-GB" dirty="0" smtClean="0"/>
              <a:t>Year 7, </a:t>
            </a:r>
            <a:r>
              <a:rPr lang="en-GB" dirty="0"/>
              <a:t>a</a:t>
            </a:r>
            <a:r>
              <a:rPr lang="en-GB" dirty="0" smtClean="0"/>
              <a:t>s we can’t meet you face to face just yet, we’d like you to think about how best to tell us all about yourself when you arrive.  We’d really like you to be creative and use images and words to describe yourself to us. We’ve put two suggestions below that will start you off.   Please bring this work back in September, along with the letter to your form teacher, when you come to join us at </a:t>
            </a:r>
            <a:r>
              <a:rPr lang="en-GB" dirty="0" err="1" smtClean="0"/>
              <a:t>Washwood</a:t>
            </a:r>
            <a:r>
              <a:rPr lang="en-GB" dirty="0" smtClean="0"/>
              <a:t> Heath Academy in Year 7. </a:t>
            </a:r>
            <a:endParaRPr dirty="0"/>
          </a:p>
        </p:txBody>
      </p:sp>
      <p:sp>
        <p:nvSpPr>
          <p:cNvPr id="5" name="Google Shape;105;p15"/>
          <p:cNvSpPr txBox="1">
            <a:spLocks/>
          </p:cNvSpPr>
          <p:nvPr/>
        </p:nvSpPr>
        <p:spPr>
          <a:xfrm>
            <a:off x="44550" y="3899079"/>
            <a:ext cx="2654100" cy="8572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GB" b="1" u="sng" dirty="0" smtClean="0"/>
              <a:t>Task 1</a:t>
            </a:r>
            <a:endParaRPr lang="en-GB" b="1" u="sng" dirty="0"/>
          </a:p>
        </p:txBody>
      </p:sp>
      <p:sp>
        <p:nvSpPr>
          <p:cNvPr id="6" name="Google Shape;106;p15"/>
          <p:cNvSpPr txBox="1">
            <a:spLocks/>
          </p:cNvSpPr>
          <p:nvPr/>
        </p:nvSpPr>
        <p:spPr>
          <a:xfrm>
            <a:off x="-18890" y="4612383"/>
            <a:ext cx="4780950" cy="134391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marL="257175" indent="-257175">
              <a:spcBef>
                <a:spcPts val="0"/>
              </a:spcBef>
              <a:buSzPts val="2960"/>
            </a:pPr>
            <a:r>
              <a:rPr lang="en-GB" sz="2220" dirty="0" smtClean="0"/>
              <a:t>Draw a small mind map of everything that represents your personality. </a:t>
            </a:r>
            <a:endParaRPr lang="en-GB" dirty="0" smtClean="0"/>
          </a:p>
          <a:p>
            <a:pPr marL="257175" indent="-257175">
              <a:spcBef>
                <a:spcPts val="444"/>
              </a:spcBef>
              <a:buSzPts val="2960"/>
            </a:pPr>
            <a:r>
              <a:rPr lang="en-GB" sz="2220" dirty="0" smtClean="0"/>
              <a:t>Add small symbols to illustrate your favourite objects.</a:t>
            </a:r>
            <a:endParaRPr lang="en-GB" sz="2220" dirty="0"/>
          </a:p>
        </p:txBody>
      </p:sp>
      <p:pic>
        <p:nvPicPr>
          <p:cNvPr id="7" name="Google Shape;108;p15"/>
          <p:cNvPicPr preferRelativeResize="0"/>
          <p:nvPr/>
        </p:nvPicPr>
        <p:blipFill rotWithShape="1">
          <a:blip r:embed="rId3">
            <a:alphaModFix/>
          </a:blip>
          <a:srcRect l="31198" t="18327" r="32208" b="6252"/>
          <a:stretch/>
        </p:blipFill>
        <p:spPr>
          <a:xfrm>
            <a:off x="44550" y="6222994"/>
            <a:ext cx="2565000" cy="2972250"/>
          </a:xfrm>
          <a:prstGeom prst="rect">
            <a:avLst/>
          </a:prstGeom>
          <a:noFill/>
          <a:ln>
            <a:noFill/>
          </a:ln>
        </p:spPr>
      </p:pic>
      <p:pic>
        <p:nvPicPr>
          <p:cNvPr id="8" name="Google Shape;109;p15"/>
          <p:cNvPicPr preferRelativeResize="0"/>
          <p:nvPr/>
        </p:nvPicPr>
        <p:blipFill rotWithShape="1">
          <a:blip r:embed="rId4">
            <a:alphaModFix/>
          </a:blip>
          <a:srcRect l="31265" t="19316" r="36081" b="6245"/>
          <a:stretch/>
        </p:blipFill>
        <p:spPr>
          <a:xfrm>
            <a:off x="4023096" y="6239371"/>
            <a:ext cx="2834904" cy="2904629"/>
          </a:xfrm>
          <a:prstGeom prst="rect">
            <a:avLst/>
          </a:prstGeom>
          <a:noFill/>
          <a:ln>
            <a:noFill/>
          </a:ln>
        </p:spPr>
      </p:pic>
      <p:sp>
        <p:nvSpPr>
          <p:cNvPr id="9" name="Google Shape;110;p15"/>
          <p:cNvSpPr/>
          <p:nvPr/>
        </p:nvSpPr>
        <p:spPr>
          <a:xfrm>
            <a:off x="4828650" y="4389630"/>
            <a:ext cx="1819800" cy="1055475"/>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r>
              <a:rPr lang="en-GB" sz="1350">
                <a:solidFill>
                  <a:srgbClr val="FF0000"/>
                </a:solidFill>
                <a:latin typeface="Calibri"/>
                <a:ea typeface="Calibri"/>
                <a:cs typeface="Calibri"/>
                <a:sym typeface="Calibri"/>
              </a:rPr>
              <a:t>Representing me</a:t>
            </a:r>
            <a:endParaRPr sz="1350">
              <a:solidFill>
                <a:srgbClr val="FF0000"/>
              </a:solidFill>
              <a:latin typeface="Calibri"/>
              <a:ea typeface="Calibri"/>
              <a:cs typeface="Calibri"/>
              <a:sym typeface="Calibri"/>
            </a:endParaRPr>
          </a:p>
        </p:txBody>
      </p:sp>
      <p:cxnSp>
        <p:nvCxnSpPr>
          <p:cNvPr id="10" name="Google Shape;111;p15"/>
          <p:cNvCxnSpPr/>
          <p:nvPr/>
        </p:nvCxnSpPr>
        <p:spPr>
          <a:xfrm flipH="1">
            <a:off x="4774660" y="5245458"/>
            <a:ext cx="216000" cy="216000"/>
          </a:xfrm>
          <a:prstGeom prst="straightConnector1">
            <a:avLst/>
          </a:prstGeom>
          <a:noFill/>
          <a:ln w="9525" cap="flat" cmpd="sng">
            <a:solidFill>
              <a:srgbClr val="4A7DBA"/>
            </a:solidFill>
            <a:prstDash val="solid"/>
            <a:round/>
            <a:headEnd type="none" w="sm" len="sm"/>
            <a:tailEnd type="stealth" w="med" len="med"/>
          </a:ln>
        </p:spPr>
      </p:cxnSp>
      <p:cxnSp>
        <p:nvCxnSpPr>
          <p:cNvPr id="11" name="Google Shape;113;p15"/>
          <p:cNvCxnSpPr/>
          <p:nvPr/>
        </p:nvCxnSpPr>
        <p:spPr>
          <a:xfrm flipH="1">
            <a:off x="5104996" y="5407476"/>
            <a:ext cx="209700" cy="330300"/>
          </a:xfrm>
          <a:prstGeom prst="straightConnector1">
            <a:avLst/>
          </a:prstGeom>
          <a:noFill/>
          <a:ln w="9525" cap="flat" cmpd="sng">
            <a:solidFill>
              <a:srgbClr val="4A7DBA"/>
            </a:solidFill>
            <a:prstDash val="solid"/>
            <a:round/>
            <a:headEnd type="none" w="sm" len="sm"/>
            <a:tailEnd type="stealth" w="med" len="med"/>
          </a:ln>
        </p:spPr>
      </p:cxnSp>
      <p:cxnSp>
        <p:nvCxnSpPr>
          <p:cNvPr id="12" name="Google Shape;114;p15"/>
          <p:cNvCxnSpPr/>
          <p:nvPr/>
        </p:nvCxnSpPr>
        <p:spPr>
          <a:xfrm flipH="1">
            <a:off x="5746762" y="5461482"/>
            <a:ext cx="47700" cy="432000"/>
          </a:xfrm>
          <a:prstGeom prst="straightConnector1">
            <a:avLst/>
          </a:prstGeom>
          <a:noFill/>
          <a:ln w="9525" cap="flat" cmpd="sng">
            <a:solidFill>
              <a:srgbClr val="4A7DBA"/>
            </a:solidFill>
            <a:prstDash val="solid"/>
            <a:round/>
            <a:headEnd type="none" w="sm" len="sm"/>
            <a:tailEnd type="stealth" w="med" len="med"/>
          </a:ln>
        </p:spPr>
      </p:cxnSp>
      <p:sp>
        <p:nvSpPr>
          <p:cNvPr id="2" name="TextBox 1"/>
          <p:cNvSpPr txBox="1"/>
          <p:nvPr/>
        </p:nvSpPr>
        <p:spPr>
          <a:xfrm>
            <a:off x="2698650" y="6337294"/>
            <a:ext cx="1324446" cy="2677656"/>
          </a:xfrm>
          <a:prstGeom prst="rect">
            <a:avLst/>
          </a:prstGeom>
          <a:noFill/>
        </p:spPr>
        <p:txBody>
          <a:bodyPr wrap="square" rtlCol="0">
            <a:spAutoFit/>
          </a:bodyPr>
          <a:lstStyle/>
          <a:p>
            <a:r>
              <a:rPr lang="en-GB" dirty="0" smtClean="0"/>
              <a:t>You could even use </a:t>
            </a:r>
            <a:r>
              <a:rPr lang="en-GB" dirty="0" err="1" smtClean="0"/>
              <a:t>emojis</a:t>
            </a:r>
            <a:r>
              <a:rPr lang="en-GB" dirty="0" smtClean="0"/>
              <a:t> if you like to help describe yourself. Make sure you explain why you chose those particular ones!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2" name="Google Shape;122;p16" descr="http://previews.123rf.com/images/leonardo255/leonardo2551301/leonardo255130100015/17477123-Human-Head-Stock-Vector-outline.jpg"/>
          <p:cNvPicPr preferRelativeResize="0"/>
          <p:nvPr/>
        </p:nvPicPr>
        <p:blipFill rotWithShape="1">
          <a:blip r:embed="rId3">
            <a:alphaModFix/>
          </a:blip>
          <a:srcRect/>
          <a:stretch/>
        </p:blipFill>
        <p:spPr>
          <a:xfrm flipH="1">
            <a:off x="98264" y="740093"/>
            <a:ext cx="3903436" cy="4799475"/>
          </a:xfrm>
          <a:prstGeom prst="rect">
            <a:avLst/>
          </a:prstGeom>
          <a:noFill/>
          <a:ln>
            <a:noFill/>
          </a:ln>
        </p:spPr>
      </p:pic>
      <p:sp>
        <p:nvSpPr>
          <p:cNvPr id="119" name="Google Shape;119;p16"/>
          <p:cNvSpPr txBox="1">
            <a:spLocks noGrp="1"/>
          </p:cNvSpPr>
          <p:nvPr>
            <p:ph type="title"/>
          </p:nvPr>
        </p:nvSpPr>
        <p:spPr>
          <a:xfrm>
            <a:off x="1771651" y="-4226"/>
            <a:ext cx="5086350" cy="781050"/>
          </a:xfrm>
          <a:prstGeom prst="rect">
            <a:avLst/>
          </a:prstGeom>
          <a:noFill/>
          <a:ln>
            <a:noFill/>
          </a:ln>
        </p:spPr>
        <p:txBody>
          <a:bodyPr spcFirstLastPara="1" wrap="square" lIns="68569" tIns="34275" rIns="68569" bIns="34275" anchor="ctr" anchorCtr="0">
            <a:noAutofit/>
          </a:bodyPr>
          <a:lstStyle/>
          <a:p>
            <a:r>
              <a:rPr lang="en-GB" sz="2700" dirty="0" smtClean="0"/>
              <a:t>Representing me </a:t>
            </a:r>
            <a:r>
              <a:rPr lang="en-GB" sz="2700" dirty="0"/>
              <a:t>collage </a:t>
            </a:r>
            <a:endParaRPr sz="2700" dirty="0"/>
          </a:p>
        </p:txBody>
      </p:sp>
      <p:sp>
        <p:nvSpPr>
          <p:cNvPr id="120" name="Google Shape;120;p16"/>
          <p:cNvSpPr txBox="1">
            <a:spLocks noGrp="1"/>
          </p:cNvSpPr>
          <p:nvPr>
            <p:ph type="body" idx="1"/>
          </p:nvPr>
        </p:nvSpPr>
        <p:spPr>
          <a:xfrm>
            <a:off x="3581399" y="911543"/>
            <a:ext cx="3272111" cy="5013263"/>
          </a:xfrm>
          <a:prstGeom prst="rect">
            <a:avLst/>
          </a:prstGeom>
          <a:noFill/>
          <a:ln>
            <a:noFill/>
          </a:ln>
        </p:spPr>
        <p:txBody>
          <a:bodyPr spcFirstLastPara="1" wrap="square" lIns="68569" tIns="34275" rIns="68569" bIns="34275" anchor="t" anchorCtr="0">
            <a:noAutofit/>
          </a:bodyPr>
          <a:lstStyle/>
          <a:p>
            <a:pPr marL="25717" indent="0">
              <a:lnSpc>
                <a:spcPct val="80000"/>
              </a:lnSpc>
              <a:spcBef>
                <a:spcPts val="444"/>
              </a:spcBef>
              <a:buSzPts val="2660"/>
              <a:buNone/>
            </a:pPr>
            <a:r>
              <a:rPr lang="en-GB" sz="1995" dirty="0" smtClean="0"/>
              <a:t>Another way to describe yourself is in a collage – a collection of images.</a:t>
            </a:r>
          </a:p>
          <a:p>
            <a:pPr marL="257175" indent="-231458">
              <a:lnSpc>
                <a:spcPct val="80000"/>
              </a:lnSpc>
              <a:spcBef>
                <a:spcPts val="444"/>
              </a:spcBef>
              <a:buSzPts val="2660"/>
            </a:pPr>
            <a:r>
              <a:rPr lang="en-GB" sz="1995" dirty="0" smtClean="0"/>
              <a:t>Draw an </a:t>
            </a:r>
            <a:r>
              <a:rPr lang="en-GB" sz="1995" dirty="0"/>
              <a:t>outline of </a:t>
            </a:r>
            <a:r>
              <a:rPr lang="en-GB" sz="1995" dirty="0" smtClean="0"/>
              <a:t>a </a:t>
            </a:r>
            <a:r>
              <a:rPr lang="en-GB" sz="1995" dirty="0"/>
              <a:t>head </a:t>
            </a:r>
            <a:r>
              <a:rPr lang="en-GB" sz="1995" b="1" u="sng" dirty="0" smtClean="0"/>
              <a:t>or</a:t>
            </a:r>
            <a:r>
              <a:rPr lang="en-GB" sz="1995" dirty="0" smtClean="0"/>
              <a:t> draw around your hand.  </a:t>
            </a:r>
          </a:p>
          <a:p>
            <a:pPr marL="257175" indent="-231458">
              <a:lnSpc>
                <a:spcPct val="80000"/>
              </a:lnSpc>
              <a:spcBef>
                <a:spcPts val="444"/>
              </a:spcBef>
              <a:buSzPts val="2660"/>
            </a:pPr>
            <a:r>
              <a:rPr lang="en-GB" sz="1995" dirty="0" smtClean="0"/>
              <a:t>Aim to fill </a:t>
            </a:r>
            <a:r>
              <a:rPr lang="en-GB" sz="1995" dirty="0"/>
              <a:t>all </a:t>
            </a:r>
            <a:r>
              <a:rPr lang="en-GB" sz="1995" dirty="0" smtClean="0"/>
              <a:t>the spaces with ideas to represent you.</a:t>
            </a:r>
            <a:endParaRPr sz="1995" dirty="0"/>
          </a:p>
          <a:p>
            <a:pPr marL="257175" indent="-242888">
              <a:lnSpc>
                <a:spcPct val="80000"/>
              </a:lnSpc>
              <a:spcBef>
                <a:spcPts val="0"/>
              </a:spcBef>
              <a:buSzPts val="2660"/>
            </a:pPr>
            <a:r>
              <a:rPr lang="en-GB" sz="1995" dirty="0" smtClean="0"/>
              <a:t>Use </a:t>
            </a:r>
            <a:r>
              <a:rPr lang="en-GB" sz="1995" dirty="0"/>
              <a:t>magazines, </a:t>
            </a:r>
            <a:r>
              <a:rPr lang="en-GB" sz="1995" dirty="0" smtClean="0"/>
              <a:t>adverts, newspapers </a:t>
            </a:r>
            <a:r>
              <a:rPr lang="en-GB" sz="1995" dirty="0"/>
              <a:t>and internet  images of your favourite objects or </a:t>
            </a:r>
            <a:r>
              <a:rPr lang="en-GB" sz="1995" dirty="0" smtClean="0"/>
              <a:t>words.  You can even draw in them if you prefer.</a:t>
            </a:r>
            <a:endParaRPr sz="1995" dirty="0"/>
          </a:p>
          <a:p>
            <a:pPr marL="257175" indent="-242888">
              <a:lnSpc>
                <a:spcPct val="80000"/>
              </a:lnSpc>
              <a:spcBef>
                <a:spcPts val="444"/>
              </a:spcBef>
              <a:buSzPts val="2660"/>
            </a:pPr>
            <a:r>
              <a:rPr lang="en-GB" sz="1995" dirty="0"/>
              <a:t>Cut and stick </a:t>
            </a:r>
            <a:r>
              <a:rPr lang="en-GB" sz="1995" dirty="0" smtClean="0"/>
              <a:t>images </a:t>
            </a:r>
            <a:r>
              <a:rPr lang="en-GB" sz="1995" dirty="0"/>
              <a:t>to produce a collage of a face </a:t>
            </a:r>
            <a:r>
              <a:rPr lang="en-GB" sz="1995" dirty="0" smtClean="0"/>
              <a:t>or hand made </a:t>
            </a:r>
            <a:r>
              <a:rPr lang="en-GB" sz="1995" dirty="0"/>
              <a:t>up of your </a:t>
            </a:r>
            <a:r>
              <a:rPr lang="en-GB" sz="1995"/>
              <a:t>favourite </a:t>
            </a:r>
            <a:r>
              <a:rPr lang="en-GB" sz="1995" smtClean="0"/>
              <a:t>things! </a:t>
            </a:r>
            <a:endParaRPr sz="1995" dirty="0"/>
          </a:p>
          <a:p>
            <a:pPr marL="257175" indent="0">
              <a:lnSpc>
                <a:spcPct val="80000"/>
              </a:lnSpc>
              <a:spcBef>
                <a:spcPts val="444"/>
              </a:spcBef>
              <a:buNone/>
            </a:pPr>
            <a:endParaRPr sz="2220" dirty="0"/>
          </a:p>
          <a:p>
            <a:pPr marL="257175" indent="-257175">
              <a:lnSpc>
                <a:spcPct val="80000"/>
              </a:lnSpc>
              <a:spcBef>
                <a:spcPts val="444"/>
              </a:spcBef>
              <a:buNone/>
            </a:pPr>
            <a:endParaRPr sz="2220" dirty="0"/>
          </a:p>
        </p:txBody>
      </p:sp>
      <p:pic>
        <p:nvPicPr>
          <p:cNvPr id="121" name="Google Shape;121;p16" descr="http://4.bp.blogspot.com/-2kqTeIoOWzk/TgFfTlOnfNI/AAAAAAAADLQ/grh0bQgJkSw/s1600/Jeryl-silhouette.jpg"/>
          <p:cNvPicPr preferRelativeResize="0"/>
          <p:nvPr/>
        </p:nvPicPr>
        <p:blipFill rotWithShape="1">
          <a:blip r:embed="rId4">
            <a:alphaModFix/>
          </a:blip>
          <a:srcRect/>
          <a:stretch/>
        </p:blipFill>
        <p:spPr>
          <a:xfrm>
            <a:off x="93141" y="5657107"/>
            <a:ext cx="3217069" cy="3486893"/>
          </a:xfrm>
          <a:prstGeom prst="rect">
            <a:avLst/>
          </a:prstGeom>
          <a:noFill/>
          <a:ln>
            <a:noFill/>
          </a:ln>
        </p:spPr>
      </p:pic>
      <p:sp>
        <p:nvSpPr>
          <p:cNvPr id="123" name="Google Shape;123;p16" descr="https://upload.wikimedia.org/wikipedia/commons/0/03/Jamiedodger.jpg"/>
          <p:cNvSpPr/>
          <p:nvPr/>
        </p:nvSpPr>
        <p:spPr>
          <a:xfrm>
            <a:off x="116681" y="1891903"/>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24" name="Google Shape;124;p16" descr="https://upload.wikimedia.org/wikipedia/commons/0/03/Jamiedodger.jpg"/>
          <p:cNvSpPr/>
          <p:nvPr/>
        </p:nvSpPr>
        <p:spPr>
          <a:xfrm>
            <a:off x="116681" y="1891903"/>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25" name="Google Shape;125;p16" descr="https://connect.secure.media.ipcdigital.co.uk/111/000011441/bd9d/jammy-dodgers.jpg"/>
          <p:cNvSpPr/>
          <p:nvPr/>
        </p:nvSpPr>
        <p:spPr>
          <a:xfrm>
            <a:off x="116681" y="1891903"/>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26" name="Google Shape;126;p16" descr="https://connect.secure.media.ipcdigital.co.uk/111/000011441/bd9d/jammy-dodgers.jpg"/>
          <p:cNvSpPr/>
          <p:nvPr/>
        </p:nvSpPr>
        <p:spPr>
          <a:xfrm>
            <a:off x="116681" y="1891903"/>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0" name="Google Shape;130;p16" descr="https://classconnection.s3.amazonaws.com/142/flashcards/527142/jpg/nike_jumpman_logo1317258781394.jpg"/>
          <p:cNvSpPr/>
          <p:nvPr/>
        </p:nvSpPr>
        <p:spPr>
          <a:xfrm>
            <a:off x="116681" y="1891903"/>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2" name="Rectangle 1"/>
          <p:cNvSpPr/>
          <p:nvPr/>
        </p:nvSpPr>
        <p:spPr>
          <a:xfrm>
            <a:off x="-922904" y="63133"/>
            <a:ext cx="3780404" cy="646331"/>
          </a:xfrm>
          <a:prstGeom prst="rect">
            <a:avLst/>
          </a:prstGeom>
        </p:spPr>
        <p:txBody>
          <a:bodyPr wrap="square">
            <a:spAutoFit/>
          </a:bodyPr>
          <a:lstStyle/>
          <a:p>
            <a:pPr algn="ctr"/>
            <a:r>
              <a:rPr lang="en-GB" sz="3600" b="1" u="sng" dirty="0"/>
              <a:t>Task </a:t>
            </a:r>
            <a:r>
              <a:rPr lang="en-GB" sz="3600" b="1" u="sng" dirty="0" smtClean="0"/>
              <a:t>2:</a:t>
            </a:r>
            <a:endParaRPr lang="en-GB" sz="3600" b="1" u="sng" dirty="0"/>
          </a:p>
        </p:txBody>
      </p:sp>
      <p:pic>
        <p:nvPicPr>
          <p:cNvPr id="1026" name="Picture 2" descr="https://lh6.googleusercontent.com/-CeJCzCq2qbcGdrTIvFR9qrMR2pz6FCcHSE0aHG0mlFtvFet3fY-ponPdVR6A5dL9y9h7MDLasIr1-Y1GR5HID6wxCCU4fefssMmqUl9QaxHwJ-E2ru2X3c5kQwjnQKLAbo0vQbGK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560" y="5721732"/>
            <a:ext cx="3409950" cy="3409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237</Words>
  <Application>Microsoft Office PowerPoint</Application>
  <PresentationFormat>On-screen Show (4:3)</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Arial</vt:lpstr>
      <vt:lpstr>Limelight</vt:lpstr>
      <vt:lpstr>Office Theme</vt:lpstr>
      <vt:lpstr>Getting to know you</vt:lpstr>
      <vt:lpstr>Representing me collage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dc:title>
  <dc:creator>cda</dc:creator>
  <cp:lastModifiedBy>Miss L Shaheen</cp:lastModifiedBy>
  <cp:revision>2</cp:revision>
  <dcterms:modified xsi:type="dcterms:W3CDTF">2020-06-30T14:00:07Z</dcterms:modified>
</cp:coreProperties>
</file>