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E5743C-1B46-5983-283F-B8C94A10376C}" v="38" dt="2020-05-18T15:49:36.255"/>
    <p1510:client id="{829635D3-F036-46A5-62B3-EDB128E92AEA}" v="620" dt="2020-05-18T15:22:15.362"/>
    <p1510:client id="{BD6B1075-660D-2275-D5F9-7C1DF4B032F4}" v="27" dt="2020-05-18T15:47:22.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5049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2901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84745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4230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433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676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15436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9475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1634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8796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9732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5/27/2020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7277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5/27/2020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149544280"/>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3" r:id="rId11"/>
    <p:sldLayoutId id="2147483674"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hyperlink" Target="http://bouzid27.deviantart.com/art/Mountain-Everest-Nepal-Himalaya-7-681356502" TargetMode="External"/><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727F3F19-5A4B-42AD-9A79-B8279086A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B812A2C8-93D1-4209-A44C-86C4862E16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p:spPr>
      </p:pic>
      <p:sp>
        <p:nvSpPr>
          <p:cNvPr id="14" name="Freeform: Shape 10">
            <a:extLst>
              <a:ext uri="{FF2B5EF4-FFF2-40B4-BE49-F238E27FC236}">
                <a16:creationId xmlns:a16="http://schemas.microsoft.com/office/drawing/2014/main" id="{8202C37C-3123-4850-965F-F823CD438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4441" y="3562564"/>
            <a:ext cx="6007383" cy="2746580"/>
          </a:xfrm>
          <a:custGeom>
            <a:avLst/>
            <a:gdLst>
              <a:gd name="connsiteX0" fmla="*/ 7360262 w 8491753"/>
              <a:gd name="connsiteY0" fmla="*/ 0 h 3882436"/>
              <a:gd name="connsiteX1" fmla="*/ 7800623 w 8491753"/>
              <a:gd name="connsiteY1" fmla="*/ 266118 h 3882436"/>
              <a:gd name="connsiteX2" fmla="*/ 8418395 w 8491753"/>
              <a:gd name="connsiteY2" fmla="*/ 817361 h 3882436"/>
              <a:gd name="connsiteX3" fmla="*/ 8469084 w 8491753"/>
              <a:gd name="connsiteY3" fmla="*/ 2062410 h 3882436"/>
              <a:gd name="connsiteX4" fmla="*/ 7993875 w 8491753"/>
              <a:gd name="connsiteY4" fmla="*/ 3538728 h 3882436"/>
              <a:gd name="connsiteX5" fmla="*/ 7486985 w 8491753"/>
              <a:gd name="connsiteY5" fmla="*/ 3877711 h 3882436"/>
              <a:gd name="connsiteX6" fmla="*/ 4198536 w 8491753"/>
              <a:gd name="connsiteY6" fmla="*/ 3808014 h 3882436"/>
              <a:gd name="connsiteX7" fmla="*/ 1942874 w 8491753"/>
              <a:gd name="connsiteY7" fmla="*/ 3259939 h 3882436"/>
              <a:gd name="connsiteX8" fmla="*/ 2291361 w 8491753"/>
              <a:gd name="connsiteY8" fmla="*/ 3193410 h 3882436"/>
              <a:gd name="connsiteX9" fmla="*/ 1451824 w 8491753"/>
              <a:gd name="connsiteY9" fmla="*/ 3047678 h 3882436"/>
              <a:gd name="connsiteX10" fmla="*/ 1499345 w 8491753"/>
              <a:gd name="connsiteY10" fmla="*/ 3028670 h 3882436"/>
              <a:gd name="connsiteX11" fmla="*/ 1407471 w 8491753"/>
              <a:gd name="connsiteY11" fmla="*/ 2952636 h 3882436"/>
              <a:gd name="connsiteX12" fmla="*/ 1030471 w 8491753"/>
              <a:gd name="connsiteY12" fmla="*/ 2832250 h 3882436"/>
              <a:gd name="connsiteX13" fmla="*/ 1499345 w 8491753"/>
              <a:gd name="connsiteY13" fmla="*/ 2629494 h 3882436"/>
              <a:gd name="connsiteX14" fmla="*/ 970279 w 8491753"/>
              <a:gd name="connsiteY14" fmla="*/ 2353873 h 3882436"/>
              <a:gd name="connsiteX15" fmla="*/ 700993 w 8491753"/>
              <a:gd name="connsiteY15" fmla="*/ 2287343 h 3882436"/>
              <a:gd name="connsiteX16" fmla="*/ 1588051 w 8491753"/>
              <a:gd name="connsiteY16" fmla="*/ 1942023 h 3882436"/>
              <a:gd name="connsiteX17" fmla="*/ 149751 w 8491753"/>
              <a:gd name="connsiteY17" fmla="*/ 1770949 h 3882436"/>
              <a:gd name="connsiteX18" fmla="*/ 266969 w 8491753"/>
              <a:gd name="connsiteY18" fmla="*/ 1701251 h 3882436"/>
              <a:gd name="connsiteX19" fmla="*/ 1160362 w 8491753"/>
              <a:gd name="connsiteY19" fmla="*/ 1720259 h 3882436"/>
              <a:gd name="connsiteX20" fmla="*/ 1309262 w 8491753"/>
              <a:gd name="connsiteY20" fmla="*/ 1666403 h 3882436"/>
              <a:gd name="connsiteX21" fmla="*/ 1160362 w 8491753"/>
              <a:gd name="connsiteY21" fmla="*/ 1580864 h 3882436"/>
              <a:gd name="connsiteX22" fmla="*/ 580607 w 8491753"/>
              <a:gd name="connsiteY22" fmla="*/ 1517503 h 3882436"/>
              <a:gd name="connsiteX23" fmla="*/ 428540 w 8491753"/>
              <a:gd name="connsiteY23" fmla="*/ 1374940 h 3882436"/>
              <a:gd name="connsiteX24" fmla="*/ 171927 w 8491753"/>
              <a:gd name="connsiteY24" fmla="*/ 1210201 h 3882436"/>
              <a:gd name="connsiteX25" fmla="*/ 349338 w 8491753"/>
              <a:gd name="connsiteY25" fmla="*/ 1073974 h 3882436"/>
              <a:gd name="connsiteX26" fmla="*/ 61044 w 8491753"/>
              <a:gd name="connsiteY26" fmla="*/ 871218 h 3882436"/>
              <a:gd name="connsiteX27" fmla="*/ 143414 w 8491753"/>
              <a:gd name="connsiteY27" fmla="*/ 605101 h 3882436"/>
              <a:gd name="connsiteX28" fmla="*/ 628128 w 8491753"/>
              <a:gd name="connsiteY28" fmla="*/ 541739 h 3882436"/>
              <a:gd name="connsiteX29" fmla="*/ 1277580 w 8491753"/>
              <a:gd name="connsiteY29" fmla="*/ 449865 h 3882436"/>
              <a:gd name="connsiteX30" fmla="*/ 1930202 w 8491753"/>
              <a:gd name="connsiteY30" fmla="*/ 370664 h 3882436"/>
              <a:gd name="connsiteX31" fmla="*/ 2582822 w 8491753"/>
              <a:gd name="connsiteY31" fmla="*/ 370664 h 3882436"/>
              <a:gd name="connsiteX32" fmla="*/ 2769739 w 8491753"/>
              <a:gd name="connsiteY32" fmla="*/ 377000 h 3882436"/>
              <a:gd name="connsiteX33" fmla="*/ 2772907 w 8491753"/>
              <a:gd name="connsiteY33" fmla="*/ 377000 h 3882436"/>
              <a:gd name="connsiteX34" fmla="*/ 3583931 w 8491753"/>
              <a:gd name="connsiteY34" fmla="*/ 405513 h 3882436"/>
              <a:gd name="connsiteX35" fmla="*/ 3884897 w 8491753"/>
              <a:gd name="connsiteY35" fmla="*/ 408681 h 3882436"/>
              <a:gd name="connsiteX36" fmla="*/ 4537518 w 8491753"/>
              <a:gd name="connsiteY36" fmla="*/ 411848 h 3882436"/>
              <a:gd name="connsiteX37" fmla="*/ 5186971 w 8491753"/>
              <a:gd name="connsiteY37" fmla="*/ 399176 h 3882436"/>
              <a:gd name="connsiteX38" fmla="*/ 5845928 w 8491753"/>
              <a:gd name="connsiteY38" fmla="*/ 361159 h 3882436"/>
              <a:gd name="connsiteX39" fmla="*/ 6495381 w 8491753"/>
              <a:gd name="connsiteY39" fmla="*/ 310470 h 3882436"/>
              <a:gd name="connsiteX40" fmla="*/ 6910398 w 8491753"/>
              <a:gd name="connsiteY40" fmla="*/ 196420 h 3882436"/>
              <a:gd name="connsiteX41" fmla="*/ 7360262 w 8491753"/>
              <a:gd name="connsiteY41" fmla="*/ 0 h 38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91753" h="3882436">
                <a:moveTo>
                  <a:pt x="7360262" y="0"/>
                </a:moveTo>
                <a:cubicBezTo>
                  <a:pt x="7477481" y="142563"/>
                  <a:pt x="7651725" y="183748"/>
                  <a:pt x="7800623" y="266118"/>
                </a:cubicBezTo>
                <a:cubicBezTo>
                  <a:pt x="7946354" y="329479"/>
                  <a:pt x="8361371" y="696974"/>
                  <a:pt x="8418395" y="817361"/>
                </a:cubicBezTo>
                <a:cubicBezTo>
                  <a:pt x="8519774" y="1026453"/>
                  <a:pt x="8494429" y="1793125"/>
                  <a:pt x="8469084" y="2062410"/>
                </a:cubicBezTo>
                <a:cubicBezTo>
                  <a:pt x="8374043" y="2734040"/>
                  <a:pt x="8025556" y="3507048"/>
                  <a:pt x="7993875" y="3538728"/>
                </a:cubicBezTo>
                <a:cubicBezTo>
                  <a:pt x="7892497" y="3516552"/>
                  <a:pt x="7661229" y="3865039"/>
                  <a:pt x="7486985" y="3877711"/>
                </a:cubicBezTo>
                <a:cubicBezTo>
                  <a:pt x="7303237" y="3890384"/>
                  <a:pt x="4604047" y="3880880"/>
                  <a:pt x="4198536" y="3808014"/>
                </a:cubicBezTo>
                <a:cubicBezTo>
                  <a:pt x="1993563" y="3405670"/>
                  <a:pt x="1942874" y="3259939"/>
                  <a:pt x="1942874" y="3259939"/>
                </a:cubicBezTo>
                <a:cubicBezTo>
                  <a:pt x="1942874" y="3259939"/>
                  <a:pt x="2177311" y="3231426"/>
                  <a:pt x="2291361" y="3193410"/>
                </a:cubicBezTo>
                <a:cubicBezTo>
                  <a:pt x="2126622" y="3190241"/>
                  <a:pt x="1477169" y="3069855"/>
                  <a:pt x="1451824" y="3047678"/>
                </a:cubicBezTo>
                <a:cubicBezTo>
                  <a:pt x="1464497" y="3041343"/>
                  <a:pt x="1483505" y="3035006"/>
                  <a:pt x="1499345" y="3028670"/>
                </a:cubicBezTo>
                <a:cubicBezTo>
                  <a:pt x="1464497" y="3009662"/>
                  <a:pt x="1435984" y="2987486"/>
                  <a:pt x="1407471" y="2952636"/>
                </a:cubicBezTo>
                <a:cubicBezTo>
                  <a:pt x="1315597" y="2835418"/>
                  <a:pt x="1160362" y="2876603"/>
                  <a:pt x="1030471" y="2832250"/>
                </a:cubicBezTo>
                <a:cubicBezTo>
                  <a:pt x="1112841" y="2585141"/>
                  <a:pt x="1331438" y="2677015"/>
                  <a:pt x="1499345" y="2629494"/>
                </a:cubicBezTo>
                <a:cubicBezTo>
                  <a:pt x="1058984" y="2483763"/>
                  <a:pt x="1144523" y="2407729"/>
                  <a:pt x="970279" y="2353873"/>
                </a:cubicBezTo>
                <a:cubicBezTo>
                  <a:pt x="751682" y="2287343"/>
                  <a:pt x="700993" y="2287343"/>
                  <a:pt x="700993" y="2287343"/>
                </a:cubicBezTo>
                <a:cubicBezTo>
                  <a:pt x="957606" y="2084587"/>
                  <a:pt x="1264908" y="2303184"/>
                  <a:pt x="1588051" y="1942023"/>
                </a:cubicBezTo>
                <a:cubicBezTo>
                  <a:pt x="1277580" y="1891335"/>
                  <a:pt x="349338" y="1865990"/>
                  <a:pt x="149751" y="1770949"/>
                </a:cubicBezTo>
                <a:cubicBezTo>
                  <a:pt x="225784" y="1805797"/>
                  <a:pt x="232120" y="1701251"/>
                  <a:pt x="266969" y="1701251"/>
                </a:cubicBezTo>
                <a:cubicBezTo>
                  <a:pt x="561599" y="1698083"/>
                  <a:pt x="862565" y="1758277"/>
                  <a:pt x="1160362" y="1720259"/>
                </a:cubicBezTo>
                <a:cubicBezTo>
                  <a:pt x="1214219" y="1717092"/>
                  <a:pt x="1299758" y="1745604"/>
                  <a:pt x="1309262" y="1666403"/>
                </a:cubicBezTo>
                <a:cubicBezTo>
                  <a:pt x="1318765" y="1568192"/>
                  <a:pt x="1207884" y="1590368"/>
                  <a:pt x="1160362" y="1580864"/>
                </a:cubicBezTo>
                <a:cubicBezTo>
                  <a:pt x="967110" y="1549184"/>
                  <a:pt x="777027" y="1536512"/>
                  <a:pt x="580607" y="1517503"/>
                </a:cubicBezTo>
                <a:cubicBezTo>
                  <a:pt x="498238" y="1507999"/>
                  <a:pt x="396860" y="1527007"/>
                  <a:pt x="428540" y="1374940"/>
                </a:cubicBezTo>
                <a:cubicBezTo>
                  <a:pt x="403195" y="1229209"/>
                  <a:pt x="251129" y="1279898"/>
                  <a:pt x="171927" y="1210201"/>
                </a:cubicBezTo>
                <a:cubicBezTo>
                  <a:pt x="209944" y="1127831"/>
                  <a:pt x="317658" y="1184857"/>
                  <a:pt x="349338" y="1073974"/>
                </a:cubicBezTo>
                <a:cubicBezTo>
                  <a:pt x="197271" y="1108823"/>
                  <a:pt x="213112" y="868050"/>
                  <a:pt x="61044" y="871218"/>
                </a:cubicBezTo>
                <a:cubicBezTo>
                  <a:pt x="-65678" y="728655"/>
                  <a:pt x="26196" y="658957"/>
                  <a:pt x="143414" y="605101"/>
                </a:cubicBezTo>
                <a:cubicBezTo>
                  <a:pt x="295481" y="538572"/>
                  <a:pt x="463388" y="554411"/>
                  <a:pt x="628128" y="541739"/>
                </a:cubicBezTo>
                <a:cubicBezTo>
                  <a:pt x="846725" y="513227"/>
                  <a:pt x="1055817" y="446698"/>
                  <a:pt x="1277580" y="449865"/>
                </a:cubicBezTo>
                <a:cubicBezTo>
                  <a:pt x="1486673" y="383336"/>
                  <a:pt x="1717941" y="456201"/>
                  <a:pt x="1930202" y="370664"/>
                </a:cubicBezTo>
                <a:cubicBezTo>
                  <a:pt x="2145630" y="370664"/>
                  <a:pt x="2364226" y="370664"/>
                  <a:pt x="2582822" y="370664"/>
                </a:cubicBezTo>
                <a:cubicBezTo>
                  <a:pt x="2646185" y="373831"/>
                  <a:pt x="2706377" y="373831"/>
                  <a:pt x="2769739" y="377000"/>
                </a:cubicBezTo>
                <a:cubicBezTo>
                  <a:pt x="2769739" y="377000"/>
                  <a:pt x="2772907" y="377000"/>
                  <a:pt x="2772907" y="377000"/>
                </a:cubicBezTo>
                <a:cubicBezTo>
                  <a:pt x="3045361" y="386504"/>
                  <a:pt x="3314646" y="392840"/>
                  <a:pt x="3583931" y="405513"/>
                </a:cubicBezTo>
                <a:cubicBezTo>
                  <a:pt x="3685309" y="405513"/>
                  <a:pt x="3783519" y="408681"/>
                  <a:pt x="3884897" y="408681"/>
                </a:cubicBezTo>
                <a:cubicBezTo>
                  <a:pt x="4100325" y="424520"/>
                  <a:pt x="4318922" y="434025"/>
                  <a:pt x="4537518" y="411848"/>
                </a:cubicBezTo>
                <a:cubicBezTo>
                  <a:pt x="4756115" y="430857"/>
                  <a:pt x="4968375" y="418185"/>
                  <a:pt x="5186971" y="399176"/>
                </a:cubicBezTo>
                <a:cubicBezTo>
                  <a:pt x="5408735" y="421353"/>
                  <a:pt x="5627332" y="389672"/>
                  <a:pt x="5845928" y="361159"/>
                </a:cubicBezTo>
                <a:cubicBezTo>
                  <a:pt x="6064526" y="373831"/>
                  <a:pt x="6283122" y="373831"/>
                  <a:pt x="6495381" y="310470"/>
                </a:cubicBezTo>
                <a:cubicBezTo>
                  <a:pt x="6656953" y="380168"/>
                  <a:pt x="6736155" y="152067"/>
                  <a:pt x="6910398" y="196420"/>
                </a:cubicBezTo>
                <a:cubicBezTo>
                  <a:pt x="7084641" y="243941"/>
                  <a:pt x="7208196" y="63361"/>
                  <a:pt x="7360262" y="0"/>
                </a:cubicBezTo>
                <a:close/>
              </a:path>
            </a:pathLst>
          </a:custGeom>
          <a:solidFill>
            <a:schemeClr val="bg1">
              <a:alpha val="30000"/>
            </a:schemeClr>
          </a:solidFill>
          <a:ln>
            <a:noFill/>
          </a:ln>
          <a:effectLst>
            <a:outerShdw blurRad="508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2">
            <a:extLst>
              <a:ext uri="{FF2B5EF4-FFF2-40B4-BE49-F238E27FC236}">
                <a16:creationId xmlns:a16="http://schemas.microsoft.com/office/drawing/2014/main" id="{9C7604DA-1A80-47FD-9F09-D72DC278D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393" y="3562564"/>
            <a:ext cx="6007383" cy="2746580"/>
          </a:xfrm>
          <a:custGeom>
            <a:avLst/>
            <a:gdLst>
              <a:gd name="connsiteX0" fmla="*/ 7360262 w 8491753"/>
              <a:gd name="connsiteY0" fmla="*/ 0 h 3882436"/>
              <a:gd name="connsiteX1" fmla="*/ 7800623 w 8491753"/>
              <a:gd name="connsiteY1" fmla="*/ 266118 h 3882436"/>
              <a:gd name="connsiteX2" fmla="*/ 8418395 w 8491753"/>
              <a:gd name="connsiteY2" fmla="*/ 817361 h 3882436"/>
              <a:gd name="connsiteX3" fmla="*/ 8469084 w 8491753"/>
              <a:gd name="connsiteY3" fmla="*/ 2062410 h 3882436"/>
              <a:gd name="connsiteX4" fmla="*/ 7993875 w 8491753"/>
              <a:gd name="connsiteY4" fmla="*/ 3538728 h 3882436"/>
              <a:gd name="connsiteX5" fmla="*/ 7486985 w 8491753"/>
              <a:gd name="connsiteY5" fmla="*/ 3877711 h 3882436"/>
              <a:gd name="connsiteX6" fmla="*/ 4198536 w 8491753"/>
              <a:gd name="connsiteY6" fmla="*/ 3808014 h 3882436"/>
              <a:gd name="connsiteX7" fmla="*/ 1942874 w 8491753"/>
              <a:gd name="connsiteY7" fmla="*/ 3259939 h 3882436"/>
              <a:gd name="connsiteX8" fmla="*/ 2291361 w 8491753"/>
              <a:gd name="connsiteY8" fmla="*/ 3193410 h 3882436"/>
              <a:gd name="connsiteX9" fmla="*/ 1451824 w 8491753"/>
              <a:gd name="connsiteY9" fmla="*/ 3047678 h 3882436"/>
              <a:gd name="connsiteX10" fmla="*/ 1499345 w 8491753"/>
              <a:gd name="connsiteY10" fmla="*/ 3028670 h 3882436"/>
              <a:gd name="connsiteX11" fmla="*/ 1407471 w 8491753"/>
              <a:gd name="connsiteY11" fmla="*/ 2952636 h 3882436"/>
              <a:gd name="connsiteX12" fmla="*/ 1030471 w 8491753"/>
              <a:gd name="connsiteY12" fmla="*/ 2832250 h 3882436"/>
              <a:gd name="connsiteX13" fmla="*/ 1499345 w 8491753"/>
              <a:gd name="connsiteY13" fmla="*/ 2629494 h 3882436"/>
              <a:gd name="connsiteX14" fmla="*/ 970279 w 8491753"/>
              <a:gd name="connsiteY14" fmla="*/ 2353873 h 3882436"/>
              <a:gd name="connsiteX15" fmla="*/ 700993 w 8491753"/>
              <a:gd name="connsiteY15" fmla="*/ 2287343 h 3882436"/>
              <a:gd name="connsiteX16" fmla="*/ 1588051 w 8491753"/>
              <a:gd name="connsiteY16" fmla="*/ 1942023 h 3882436"/>
              <a:gd name="connsiteX17" fmla="*/ 149751 w 8491753"/>
              <a:gd name="connsiteY17" fmla="*/ 1770949 h 3882436"/>
              <a:gd name="connsiteX18" fmla="*/ 266969 w 8491753"/>
              <a:gd name="connsiteY18" fmla="*/ 1701251 h 3882436"/>
              <a:gd name="connsiteX19" fmla="*/ 1160362 w 8491753"/>
              <a:gd name="connsiteY19" fmla="*/ 1720259 h 3882436"/>
              <a:gd name="connsiteX20" fmla="*/ 1309262 w 8491753"/>
              <a:gd name="connsiteY20" fmla="*/ 1666403 h 3882436"/>
              <a:gd name="connsiteX21" fmla="*/ 1160362 w 8491753"/>
              <a:gd name="connsiteY21" fmla="*/ 1580864 h 3882436"/>
              <a:gd name="connsiteX22" fmla="*/ 580607 w 8491753"/>
              <a:gd name="connsiteY22" fmla="*/ 1517503 h 3882436"/>
              <a:gd name="connsiteX23" fmla="*/ 428540 w 8491753"/>
              <a:gd name="connsiteY23" fmla="*/ 1374940 h 3882436"/>
              <a:gd name="connsiteX24" fmla="*/ 171927 w 8491753"/>
              <a:gd name="connsiteY24" fmla="*/ 1210201 h 3882436"/>
              <a:gd name="connsiteX25" fmla="*/ 349338 w 8491753"/>
              <a:gd name="connsiteY25" fmla="*/ 1073974 h 3882436"/>
              <a:gd name="connsiteX26" fmla="*/ 61044 w 8491753"/>
              <a:gd name="connsiteY26" fmla="*/ 871218 h 3882436"/>
              <a:gd name="connsiteX27" fmla="*/ 143414 w 8491753"/>
              <a:gd name="connsiteY27" fmla="*/ 605101 h 3882436"/>
              <a:gd name="connsiteX28" fmla="*/ 628128 w 8491753"/>
              <a:gd name="connsiteY28" fmla="*/ 541739 h 3882436"/>
              <a:gd name="connsiteX29" fmla="*/ 1277580 w 8491753"/>
              <a:gd name="connsiteY29" fmla="*/ 449865 h 3882436"/>
              <a:gd name="connsiteX30" fmla="*/ 1930202 w 8491753"/>
              <a:gd name="connsiteY30" fmla="*/ 370664 h 3882436"/>
              <a:gd name="connsiteX31" fmla="*/ 2582822 w 8491753"/>
              <a:gd name="connsiteY31" fmla="*/ 370664 h 3882436"/>
              <a:gd name="connsiteX32" fmla="*/ 2769739 w 8491753"/>
              <a:gd name="connsiteY32" fmla="*/ 377000 h 3882436"/>
              <a:gd name="connsiteX33" fmla="*/ 2772907 w 8491753"/>
              <a:gd name="connsiteY33" fmla="*/ 377000 h 3882436"/>
              <a:gd name="connsiteX34" fmla="*/ 3583931 w 8491753"/>
              <a:gd name="connsiteY34" fmla="*/ 405513 h 3882436"/>
              <a:gd name="connsiteX35" fmla="*/ 3884897 w 8491753"/>
              <a:gd name="connsiteY35" fmla="*/ 408681 h 3882436"/>
              <a:gd name="connsiteX36" fmla="*/ 4537518 w 8491753"/>
              <a:gd name="connsiteY36" fmla="*/ 411848 h 3882436"/>
              <a:gd name="connsiteX37" fmla="*/ 5186971 w 8491753"/>
              <a:gd name="connsiteY37" fmla="*/ 399176 h 3882436"/>
              <a:gd name="connsiteX38" fmla="*/ 5845928 w 8491753"/>
              <a:gd name="connsiteY38" fmla="*/ 361159 h 3882436"/>
              <a:gd name="connsiteX39" fmla="*/ 6495381 w 8491753"/>
              <a:gd name="connsiteY39" fmla="*/ 310470 h 3882436"/>
              <a:gd name="connsiteX40" fmla="*/ 6910398 w 8491753"/>
              <a:gd name="connsiteY40" fmla="*/ 196420 h 3882436"/>
              <a:gd name="connsiteX41" fmla="*/ 7360262 w 8491753"/>
              <a:gd name="connsiteY41" fmla="*/ 0 h 38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91753" h="3882436">
                <a:moveTo>
                  <a:pt x="7360262" y="0"/>
                </a:moveTo>
                <a:cubicBezTo>
                  <a:pt x="7477481" y="142563"/>
                  <a:pt x="7651725" y="183748"/>
                  <a:pt x="7800623" y="266118"/>
                </a:cubicBezTo>
                <a:cubicBezTo>
                  <a:pt x="7946354" y="329479"/>
                  <a:pt x="8361371" y="696974"/>
                  <a:pt x="8418395" y="817361"/>
                </a:cubicBezTo>
                <a:cubicBezTo>
                  <a:pt x="8519774" y="1026453"/>
                  <a:pt x="8494429" y="1793125"/>
                  <a:pt x="8469084" y="2062410"/>
                </a:cubicBezTo>
                <a:cubicBezTo>
                  <a:pt x="8374043" y="2734040"/>
                  <a:pt x="8025556" y="3507048"/>
                  <a:pt x="7993875" y="3538728"/>
                </a:cubicBezTo>
                <a:cubicBezTo>
                  <a:pt x="7892497" y="3516552"/>
                  <a:pt x="7661229" y="3865039"/>
                  <a:pt x="7486985" y="3877711"/>
                </a:cubicBezTo>
                <a:cubicBezTo>
                  <a:pt x="7303237" y="3890384"/>
                  <a:pt x="4604047" y="3880880"/>
                  <a:pt x="4198536" y="3808014"/>
                </a:cubicBezTo>
                <a:cubicBezTo>
                  <a:pt x="1993563" y="3405670"/>
                  <a:pt x="1942874" y="3259939"/>
                  <a:pt x="1942874" y="3259939"/>
                </a:cubicBezTo>
                <a:cubicBezTo>
                  <a:pt x="1942874" y="3259939"/>
                  <a:pt x="2177311" y="3231426"/>
                  <a:pt x="2291361" y="3193410"/>
                </a:cubicBezTo>
                <a:cubicBezTo>
                  <a:pt x="2126622" y="3190241"/>
                  <a:pt x="1477169" y="3069855"/>
                  <a:pt x="1451824" y="3047678"/>
                </a:cubicBezTo>
                <a:cubicBezTo>
                  <a:pt x="1464497" y="3041343"/>
                  <a:pt x="1483505" y="3035006"/>
                  <a:pt x="1499345" y="3028670"/>
                </a:cubicBezTo>
                <a:cubicBezTo>
                  <a:pt x="1464497" y="3009662"/>
                  <a:pt x="1435984" y="2987486"/>
                  <a:pt x="1407471" y="2952636"/>
                </a:cubicBezTo>
                <a:cubicBezTo>
                  <a:pt x="1315597" y="2835418"/>
                  <a:pt x="1160362" y="2876603"/>
                  <a:pt x="1030471" y="2832250"/>
                </a:cubicBezTo>
                <a:cubicBezTo>
                  <a:pt x="1112841" y="2585141"/>
                  <a:pt x="1331438" y="2677015"/>
                  <a:pt x="1499345" y="2629494"/>
                </a:cubicBezTo>
                <a:cubicBezTo>
                  <a:pt x="1058984" y="2483763"/>
                  <a:pt x="1144523" y="2407729"/>
                  <a:pt x="970279" y="2353873"/>
                </a:cubicBezTo>
                <a:cubicBezTo>
                  <a:pt x="751682" y="2287343"/>
                  <a:pt x="700993" y="2287343"/>
                  <a:pt x="700993" y="2287343"/>
                </a:cubicBezTo>
                <a:cubicBezTo>
                  <a:pt x="957606" y="2084587"/>
                  <a:pt x="1264908" y="2303184"/>
                  <a:pt x="1588051" y="1942023"/>
                </a:cubicBezTo>
                <a:cubicBezTo>
                  <a:pt x="1277580" y="1891335"/>
                  <a:pt x="349338" y="1865990"/>
                  <a:pt x="149751" y="1770949"/>
                </a:cubicBezTo>
                <a:cubicBezTo>
                  <a:pt x="225784" y="1805797"/>
                  <a:pt x="232120" y="1701251"/>
                  <a:pt x="266969" y="1701251"/>
                </a:cubicBezTo>
                <a:cubicBezTo>
                  <a:pt x="561599" y="1698083"/>
                  <a:pt x="862565" y="1758277"/>
                  <a:pt x="1160362" y="1720259"/>
                </a:cubicBezTo>
                <a:cubicBezTo>
                  <a:pt x="1214219" y="1717092"/>
                  <a:pt x="1299758" y="1745604"/>
                  <a:pt x="1309262" y="1666403"/>
                </a:cubicBezTo>
                <a:cubicBezTo>
                  <a:pt x="1318765" y="1568192"/>
                  <a:pt x="1207884" y="1590368"/>
                  <a:pt x="1160362" y="1580864"/>
                </a:cubicBezTo>
                <a:cubicBezTo>
                  <a:pt x="967110" y="1549184"/>
                  <a:pt x="777027" y="1536512"/>
                  <a:pt x="580607" y="1517503"/>
                </a:cubicBezTo>
                <a:cubicBezTo>
                  <a:pt x="498238" y="1507999"/>
                  <a:pt x="396860" y="1527007"/>
                  <a:pt x="428540" y="1374940"/>
                </a:cubicBezTo>
                <a:cubicBezTo>
                  <a:pt x="403195" y="1229209"/>
                  <a:pt x="251129" y="1279898"/>
                  <a:pt x="171927" y="1210201"/>
                </a:cubicBezTo>
                <a:cubicBezTo>
                  <a:pt x="209944" y="1127831"/>
                  <a:pt x="317658" y="1184857"/>
                  <a:pt x="349338" y="1073974"/>
                </a:cubicBezTo>
                <a:cubicBezTo>
                  <a:pt x="197271" y="1108823"/>
                  <a:pt x="213112" y="868050"/>
                  <a:pt x="61044" y="871218"/>
                </a:cubicBezTo>
                <a:cubicBezTo>
                  <a:pt x="-65678" y="728655"/>
                  <a:pt x="26196" y="658957"/>
                  <a:pt x="143414" y="605101"/>
                </a:cubicBezTo>
                <a:cubicBezTo>
                  <a:pt x="295481" y="538572"/>
                  <a:pt x="463388" y="554411"/>
                  <a:pt x="628128" y="541739"/>
                </a:cubicBezTo>
                <a:cubicBezTo>
                  <a:pt x="846725" y="513227"/>
                  <a:pt x="1055817" y="446698"/>
                  <a:pt x="1277580" y="449865"/>
                </a:cubicBezTo>
                <a:cubicBezTo>
                  <a:pt x="1486673" y="383336"/>
                  <a:pt x="1717941" y="456201"/>
                  <a:pt x="1930202" y="370664"/>
                </a:cubicBezTo>
                <a:cubicBezTo>
                  <a:pt x="2145630" y="370664"/>
                  <a:pt x="2364226" y="370664"/>
                  <a:pt x="2582822" y="370664"/>
                </a:cubicBezTo>
                <a:cubicBezTo>
                  <a:pt x="2646185" y="373831"/>
                  <a:pt x="2706377" y="373831"/>
                  <a:pt x="2769739" y="377000"/>
                </a:cubicBezTo>
                <a:cubicBezTo>
                  <a:pt x="2769739" y="377000"/>
                  <a:pt x="2772907" y="377000"/>
                  <a:pt x="2772907" y="377000"/>
                </a:cubicBezTo>
                <a:cubicBezTo>
                  <a:pt x="3045361" y="386504"/>
                  <a:pt x="3314646" y="392840"/>
                  <a:pt x="3583931" y="405513"/>
                </a:cubicBezTo>
                <a:cubicBezTo>
                  <a:pt x="3685309" y="405513"/>
                  <a:pt x="3783519" y="408681"/>
                  <a:pt x="3884897" y="408681"/>
                </a:cubicBezTo>
                <a:cubicBezTo>
                  <a:pt x="4100325" y="424520"/>
                  <a:pt x="4318922" y="434025"/>
                  <a:pt x="4537518" y="411848"/>
                </a:cubicBezTo>
                <a:cubicBezTo>
                  <a:pt x="4756115" y="430857"/>
                  <a:pt x="4968375" y="418185"/>
                  <a:pt x="5186971" y="399176"/>
                </a:cubicBezTo>
                <a:cubicBezTo>
                  <a:pt x="5408735" y="421353"/>
                  <a:pt x="5627332" y="389672"/>
                  <a:pt x="5845928" y="361159"/>
                </a:cubicBezTo>
                <a:cubicBezTo>
                  <a:pt x="6064526" y="373831"/>
                  <a:pt x="6283122" y="373831"/>
                  <a:pt x="6495381" y="310470"/>
                </a:cubicBezTo>
                <a:cubicBezTo>
                  <a:pt x="6656953" y="380168"/>
                  <a:pt x="6736155" y="152067"/>
                  <a:pt x="6910398" y="196420"/>
                </a:cubicBezTo>
                <a:cubicBezTo>
                  <a:pt x="7084641" y="243941"/>
                  <a:pt x="7208196" y="63361"/>
                  <a:pt x="7360262" y="0"/>
                </a:cubicBezTo>
                <a:close/>
              </a:path>
            </a:pathLst>
          </a:custGeom>
          <a:solidFill>
            <a:srgbClr val="E737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892410" y="4169113"/>
            <a:ext cx="4054890" cy="1000067"/>
          </a:xfrm>
        </p:spPr>
        <p:txBody>
          <a:bodyPr anchor="b">
            <a:normAutofit/>
          </a:bodyPr>
          <a:lstStyle/>
          <a:p>
            <a:pPr algn="ctr"/>
            <a:r>
              <a:rPr lang="en-US" sz="3200">
                <a:cs typeface="Calibri Light"/>
              </a:rPr>
              <a:t>Misty mountains</a:t>
            </a:r>
            <a:endParaRPr lang="en-US" sz="3200"/>
          </a:p>
        </p:txBody>
      </p:sp>
      <p:sp>
        <p:nvSpPr>
          <p:cNvPr id="3" name="Subtitle 2"/>
          <p:cNvSpPr>
            <a:spLocks noGrp="1"/>
          </p:cNvSpPr>
          <p:nvPr>
            <p:ph type="subTitle" idx="1"/>
          </p:nvPr>
        </p:nvSpPr>
        <p:spPr>
          <a:xfrm>
            <a:off x="7261323" y="5225936"/>
            <a:ext cx="3317064" cy="646785"/>
          </a:xfrm>
        </p:spPr>
        <p:txBody>
          <a:bodyPr vert="horz" lIns="91440" tIns="45720" rIns="91440" bIns="45720" rtlCol="0" anchor="t">
            <a:normAutofit/>
          </a:bodyPr>
          <a:lstStyle/>
          <a:p>
            <a:pPr algn="ctr"/>
            <a:r>
              <a:rPr lang="en-US" sz="2000" dirty="0"/>
              <a:t>BY </a:t>
            </a:r>
            <a:r>
              <a:rPr lang="en-US" sz="2000" dirty="0" err="1"/>
              <a:t>SaJID</a:t>
            </a:r>
            <a:r>
              <a:rPr lang="en-US" sz="2000" dirty="0"/>
              <a:t> KHAN</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3" name="Rectangle 12">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26840D-1F37-48AA-9885-21F83A8CD04D}"/>
              </a:ext>
            </a:extLst>
          </p:cNvPr>
          <p:cNvSpPr>
            <a:spLocks noGrp="1"/>
          </p:cNvSpPr>
          <p:nvPr>
            <p:ph type="title"/>
          </p:nvPr>
        </p:nvSpPr>
        <p:spPr>
          <a:xfrm>
            <a:off x="838201" y="365125"/>
            <a:ext cx="3816095" cy="1807305"/>
          </a:xfrm>
        </p:spPr>
        <p:txBody>
          <a:bodyPr vert="horz" lIns="91440" tIns="45720" rIns="91440" bIns="45720" rtlCol="0" anchor="ctr">
            <a:normAutofit/>
          </a:bodyPr>
          <a:lstStyle/>
          <a:p>
            <a:r>
              <a:rPr lang="en-US" sz="4000"/>
              <a:t>Facts</a:t>
            </a:r>
          </a:p>
        </p:txBody>
      </p:sp>
      <p:sp>
        <p:nvSpPr>
          <p:cNvPr id="4" name="Text Placeholder 3">
            <a:extLst>
              <a:ext uri="{FF2B5EF4-FFF2-40B4-BE49-F238E27FC236}">
                <a16:creationId xmlns:a16="http://schemas.microsoft.com/office/drawing/2014/main" id="{AEF9C179-7BE6-47A1-B8B8-B493EAA31FA7}"/>
              </a:ext>
            </a:extLst>
          </p:cNvPr>
          <p:cNvSpPr>
            <a:spLocks noGrp="1"/>
          </p:cNvSpPr>
          <p:nvPr>
            <p:ph type="body" sz="half" idx="2"/>
          </p:nvPr>
        </p:nvSpPr>
        <p:spPr>
          <a:xfrm>
            <a:off x="838201" y="2333297"/>
            <a:ext cx="3816096" cy="3843666"/>
          </a:xfrm>
        </p:spPr>
        <p:txBody>
          <a:bodyPr vert="horz" lIns="91440" tIns="45720" rIns="91440" bIns="45720" rtlCol="0" anchor="t">
            <a:normAutofit fontScale="32500" lnSpcReduction="20000"/>
          </a:bodyPr>
          <a:lstStyle/>
          <a:p>
            <a:pPr>
              <a:buFont typeface="Arial" panose="020B0604020202020204" pitchFamily="34" charset="0"/>
              <a:buChar char="•"/>
            </a:pPr>
            <a:r>
              <a:rPr lang="en-US" sz="2000" b="1">
                <a:ea typeface="+mn-lt"/>
                <a:cs typeface="+mn-lt"/>
              </a:rPr>
              <a:t>How tall is Mount Everest?</a:t>
            </a:r>
            <a:endParaRPr lang="en-US" sz="2000"/>
          </a:p>
          <a:p>
            <a:pPr lvl="1">
              <a:buFont typeface="Arial" panose="020B0604020202020204" pitchFamily="34" charset="0"/>
              <a:buChar char="•"/>
            </a:pPr>
            <a:r>
              <a:rPr lang="en-US" sz="2000">
                <a:ea typeface="+mn-lt"/>
                <a:cs typeface="+mn-lt"/>
              </a:rPr>
              <a:t>The height of Mount Everest is 29,029 feet.</a:t>
            </a:r>
            <a:endParaRPr lang="en-US"/>
          </a:p>
          <a:p>
            <a:pPr>
              <a:buFont typeface="Arial" panose="020B0604020202020204" pitchFamily="34" charset="0"/>
              <a:buChar char="•"/>
            </a:pPr>
            <a:r>
              <a:rPr lang="en-US" sz="2000" b="1">
                <a:ea typeface="+mn-lt"/>
                <a:cs typeface="+mn-lt"/>
              </a:rPr>
              <a:t>How did Mount Everest get it’s name?</a:t>
            </a:r>
            <a:endParaRPr lang="en-US"/>
          </a:p>
          <a:p>
            <a:pPr lvl="1">
              <a:buFont typeface="Arial" panose="020B0604020202020204" pitchFamily="34" charset="0"/>
              <a:buChar char="•"/>
            </a:pPr>
            <a:r>
              <a:rPr lang="en-US" sz="2000">
                <a:ea typeface="+mn-lt"/>
                <a:cs typeface="+mn-lt"/>
              </a:rPr>
              <a:t>It was 1841 when an obscure peak in the Himalayas was recognized as the tallest mountain in the world by a British survey team led by Sir George Everest, and whom Mount Everest was named after in 1865</a:t>
            </a:r>
            <a:endParaRPr lang="en-US"/>
          </a:p>
          <a:p>
            <a:pPr>
              <a:buFont typeface="Arial" panose="020B0604020202020204" pitchFamily="34" charset="0"/>
              <a:buChar char="•"/>
            </a:pPr>
            <a:r>
              <a:rPr lang="en-US" sz="2000" b="1">
                <a:ea typeface="+mn-lt"/>
                <a:cs typeface="+mn-lt"/>
              </a:rPr>
              <a:t>In what country is Mount Everest located?</a:t>
            </a:r>
            <a:endParaRPr lang="en-US"/>
          </a:p>
          <a:p>
            <a:pPr lvl="1">
              <a:buFont typeface="Arial" panose="020B0604020202020204" pitchFamily="34" charset="0"/>
              <a:buChar char="•"/>
            </a:pPr>
            <a:r>
              <a:rPr lang="en-US" sz="2000">
                <a:ea typeface="+mn-lt"/>
                <a:cs typeface="+mn-lt"/>
              </a:rPr>
              <a:t>The Location of Mount Everest is on the border of both China and Nepal. The summit of Mount Everest lies on the border of Nepal to the south and Tibet (China) to the north.</a:t>
            </a:r>
            <a:endParaRPr lang="en-US"/>
          </a:p>
          <a:p>
            <a:pPr>
              <a:buFont typeface="Arial" panose="020B0604020202020204" pitchFamily="34" charset="0"/>
              <a:buChar char="•"/>
            </a:pPr>
            <a:r>
              <a:rPr lang="en-US" sz="2000" b="1">
                <a:ea typeface="+mn-lt"/>
                <a:cs typeface="+mn-lt"/>
              </a:rPr>
              <a:t>What mountain range is Mount Everest in?</a:t>
            </a:r>
            <a:endParaRPr lang="en-US"/>
          </a:p>
          <a:p>
            <a:pPr lvl="1">
              <a:buFont typeface="Arial" panose="020B0604020202020204" pitchFamily="34" charset="0"/>
              <a:buChar char="•"/>
            </a:pPr>
            <a:r>
              <a:rPr lang="en-US" sz="2000">
                <a:ea typeface="+mn-lt"/>
                <a:cs typeface="+mn-lt"/>
              </a:rPr>
              <a:t>Mount Everest is located in the </a:t>
            </a:r>
            <a:r>
              <a:rPr lang="en-US" sz="2000" err="1">
                <a:ea typeface="+mn-lt"/>
                <a:cs typeface="+mn-lt"/>
              </a:rPr>
              <a:t>Mahalangur</a:t>
            </a:r>
            <a:r>
              <a:rPr lang="en-US" sz="2000">
                <a:ea typeface="+mn-lt"/>
                <a:cs typeface="+mn-lt"/>
              </a:rPr>
              <a:t> mountain range and is situated on the border of both China and Nepal.</a:t>
            </a:r>
            <a:endParaRPr lang="en-US"/>
          </a:p>
          <a:p>
            <a:pPr>
              <a:buFont typeface="Arial" panose="020B0604020202020204" pitchFamily="34" charset="0"/>
              <a:buChar char="•"/>
            </a:pPr>
            <a:r>
              <a:rPr lang="en-US" sz="2000" b="1">
                <a:ea typeface="+mn-lt"/>
                <a:cs typeface="+mn-lt"/>
              </a:rPr>
              <a:t>What is the climbing season for Mount Everest?</a:t>
            </a:r>
            <a:endParaRPr lang="en-US"/>
          </a:p>
          <a:p>
            <a:pPr lvl="1">
              <a:buFont typeface="Arial" panose="020B0604020202020204" pitchFamily="34" charset="0"/>
              <a:buChar char="•"/>
            </a:pPr>
            <a:r>
              <a:rPr lang="en-US" sz="2000">
                <a:ea typeface="+mn-lt"/>
                <a:cs typeface="+mn-lt"/>
              </a:rPr>
              <a:t>The top of Mt. Everest is engulfed by the jet stream for a major part of the year, making climbing near impossible due to high winds and extreme sub zero temperatures. It is only when the winds die down in May and again for a short period in September, that we have a so called ‘Summit Window’, when conditions are safe enough for climbers to try and reach the summit. The other reason that climbers make summit attempts primarily in May and September is to avoid the harsh winter snows and summer monsoon rains.</a:t>
            </a:r>
            <a:endParaRPr lang="en-US"/>
          </a:p>
          <a:p>
            <a:pPr>
              <a:buFont typeface="Arial" panose="020B0604020202020204" pitchFamily="34" charset="0"/>
              <a:buChar char="•"/>
            </a:pPr>
            <a:r>
              <a:rPr lang="en-US" sz="2000" b="1">
                <a:ea typeface="+mn-lt"/>
                <a:cs typeface="+mn-lt"/>
              </a:rPr>
              <a:t>How many have climbed Mount Everest?</a:t>
            </a:r>
            <a:endParaRPr lang="en-US"/>
          </a:p>
          <a:p>
            <a:pPr lvl="1">
              <a:buFont typeface="Arial" panose="020B0604020202020204" pitchFamily="34" charset="0"/>
              <a:buChar char="•"/>
            </a:pPr>
            <a:r>
              <a:rPr lang="en-US" sz="2000">
                <a:ea typeface="+mn-lt"/>
                <a:cs typeface="+mn-lt"/>
              </a:rPr>
              <a:t>There have been over 4,000 successful climbers on Mount Everest in history.</a:t>
            </a:r>
            <a:endParaRPr lang="en-US"/>
          </a:p>
          <a:p>
            <a:pPr indent="-228600">
              <a:buFont typeface="Arial" panose="020B0604020202020204" pitchFamily="34" charset="0"/>
              <a:buChar char="•"/>
            </a:pPr>
            <a:br>
              <a:rPr lang="en-US"/>
            </a:br>
            <a:endParaRPr lang="en-US" sz="900"/>
          </a:p>
        </p:txBody>
      </p:sp>
      <p:pic>
        <p:nvPicPr>
          <p:cNvPr id="5" name="Picture 5" descr="A view of a snow covered mountain&#10;&#10;Description generated with very high confidence">
            <a:extLst>
              <a:ext uri="{FF2B5EF4-FFF2-40B4-BE49-F238E27FC236}">
                <a16:creationId xmlns:a16="http://schemas.microsoft.com/office/drawing/2014/main" id="{DDB8933D-E9F6-43B9-8230-6D36CACE724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16249" r="9387" b="1"/>
          <a:stretch/>
        </p:blipFill>
        <p:spPr>
          <a:xfrm>
            <a:off x="4838240" y="1319571"/>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6" name="TextBox 5">
            <a:extLst>
              <a:ext uri="{FF2B5EF4-FFF2-40B4-BE49-F238E27FC236}">
                <a16:creationId xmlns:a16="http://schemas.microsoft.com/office/drawing/2014/main" id="{4031B865-3507-467E-922F-62D782EDEE52}"/>
              </a:ext>
            </a:extLst>
          </p:cNvPr>
          <p:cNvSpPr txBox="1"/>
          <p:nvPr/>
        </p:nvSpPr>
        <p:spPr>
          <a:xfrm>
            <a:off x="9461765" y="6657945"/>
            <a:ext cx="273023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108963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2646-787F-44BA-94F1-3114DE538E0B}"/>
              </a:ext>
            </a:extLst>
          </p:cNvPr>
          <p:cNvSpPr>
            <a:spLocks noGrp="1"/>
          </p:cNvSpPr>
          <p:nvPr>
            <p:ph type="title"/>
          </p:nvPr>
        </p:nvSpPr>
        <p:spPr/>
        <p:txBody>
          <a:bodyPr/>
          <a:lstStyle/>
          <a:p>
            <a:r>
              <a:rPr lang="en-US"/>
              <a:t>Still facts</a:t>
            </a:r>
          </a:p>
        </p:txBody>
      </p:sp>
      <p:sp>
        <p:nvSpPr>
          <p:cNvPr id="4" name="Content Placeholder 3">
            <a:extLst>
              <a:ext uri="{FF2B5EF4-FFF2-40B4-BE49-F238E27FC236}">
                <a16:creationId xmlns:a16="http://schemas.microsoft.com/office/drawing/2014/main" id="{3D5A8FE5-04C6-4393-8E20-17C2303E3117}"/>
              </a:ext>
            </a:extLst>
          </p:cNvPr>
          <p:cNvSpPr>
            <a:spLocks noGrp="1"/>
          </p:cNvSpPr>
          <p:nvPr>
            <p:ph sz="half" idx="2"/>
          </p:nvPr>
        </p:nvSpPr>
        <p:spPr>
          <a:xfrm>
            <a:off x="40617" y="1909907"/>
            <a:ext cx="6006418" cy="4866019"/>
          </a:xfrm>
        </p:spPr>
        <p:txBody>
          <a:bodyPr vert="horz" lIns="91440" tIns="45720" rIns="91440" bIns="45720" rtlCol="0" anchor="t">
            <a:normAutofit fontScale="55000" lnSpcReduction="20000"/>
          </a:bodyPr>
          <a:lstStyle/>
          <a:p>
            <a:pPr>
              <a:buFont typeface="Arial"/>
              <a:buChar char="•"/>
            </a:pPr>
            <a:r>
              <a:rPr lang="en-US" b="1">
                <a:ea typeface="+mn-lt"/>
                <a:cs typeface="+mn-lt"/>
              </a:rPr>
              <a:t>Who has climbed Mount Everest the most?</a:t>
            </a:r>
            <a:endParaRPr lang="en-US"/>
          </a:p>
          <a:p>
            <a:pPr marL="971550" lvl="1" indent="-285750">
              <a:buFont typeface="Arial"/>
              <a:buChar char="•"/>
            </a:pPr>
            <a:r>
              <a:rPr lang="en-US">
                <a:ea typeface="+mn-lt"/>
                <a:cs typeface="+mn-lt"/>
              </a:rPr>
              <a:t>Two Sherpas hold the record. Both Apa Sherpa and </a:t>
            </a:r>
            <a:r>
              <a:rPr lang="en-US" err="1">
                <a:ea typeface="+mn-lt"/>
                <a:cs typeface="+mn-lt"/>
              </a:rPr>
              <a:t>Phurba</a:t>
            </a:r>
            <a:r>
              <a:rPr lang="en-US">
                <a:ea typeface="+mn-lt"/>
                <a:cs typeface="+mn-lt"/>
              </a:rPr>
              <a:t> Tashi Sherpa have both reached the peak of Everest 21 times.</a:t>
            </a:r>
            <a:endParaRPr lang="en-US"/>
          </a:p>
          <a:p>
            <a:pPr>
              <a:buFont typeface="Arial"/>
              <a:buChar char="•"/>
            </a:pPr>
            <a:r>
              <a:rPr lang="en-US" b="1">
                <a:ea typeface="+mn-lt"/>
                <a:cs typeface="+mn-lt"/>
              </a:rPr>
              <a:t>How many days to climb Mount Everest?</a:t>
            </a:r>
            <a:endParaRPr lang="en-US"/>
          </a:p>
          <a:p>
            <a:pPr marL="971550" lvl="1" indent="-285750">
              <a:buFont typeface="Arial"/>
              <a:buChar char="•"/>
            </a:pPr>
            <a:r>
              <a:rPr lang="en-US">
                <a:ea typeface="+mn-lt"/>
                <a:cs typeface="+mn-lt"/>
              </a:rPr>
              <a:t>If you are interested in climbing up Mount Everest then you will also need up to three months to make the journey. It takes 19 days round trip to trek to and from Everest Base Camp. Once at Everest Base Camp it then takes an average of 40 days to climb to the peak of Mt. Everest.</a:t>
            </a:r>
            <a:endParaRPr lang="en-US"/>
          </a:p>
          <a:p>
            <a:pPr>
              <a:buFont typeface="Arial"/>
              <a:buChar char="•"/>
            </a:pPr>
            <a:r>
              <a:rPr lang="en-US" b="1">
                <a:ea typeface="+mn-lt"/>
                <a:cs typeface="+mn-lt"/>
              </a:rPr>
              <a:t>Who discovered Mount Everest?</a:t>
            </a:r>
            <a:endParaRPr lang="en-US"/>
          </a:p>
          <a:p>
            <a:pPr marL="971550" lvl="1" indent="-285750">
              <a:buFont typeface="Arial"/>
              <a:buChar char="•"/>
            </a:pPr>
            <a:r>
              <a:rPr lang="en-US" err="1">
                <a:ea typeface="+mn-lt"/>
                <a:cs typeface="+mn-lt"/>
              </a:rPr>
              <a:t>Radhanath</a:t>
            </a:r>
            <a:r>
              <a:rPr lang="en-US">
                <a:ea typeface="+mn-lt"/>
                <a:cs typeface="+mn-lt"/>
              </a:rPr>
              <a:t> </a:t>
            </a:r>
            <a:r>
              <a:rPr lang="en-US" err="1">
                <a:ea typeface="+mn-lt"/>
                <a:cs typeface="+mn-lt"/>
              </a:rPr>
              <a:t>Sikdar</a:t>
            </a:r>
            <a:r>
              <a:rPr lang="en-US">
                <a:ea typeface="+mn-lt"/>
                <a:cs typeface="+mn-lt"/>
              </a:rPr>
              <a:t>, an Indian mathematician and surveyor, was the first person to identify the mountain which would later be called Everest as the tallest peak on Earth.</a:t>
            </a:r>
            <a:endParaRPr lang="en-US"/>
          </a:p>
          <a:p>
            <a:pPr>
              <a:buFont typeface="Arial"/>
              <a:buChar char="•"/>
            </a:pPr>
            <a:r>
              <a:rPr lang="en-US" b="1">
                <a:ea typeface="+mn-lt"/>
                <a:cs typeface="+mn-lt"/>
              </a:rPr>
              <a:t>When was Mount Everest first climbed?</a:t>
            </a:r>
            <a:endParaRPr lang="en-US"/>
          </a:p>
          <a:p>
            <a:pPr marL="971550" lvl="1" indent="-285750">
              <a:buFont typeface="Arial"/>
              <a:buChar char="•"/>
            </a:pPr>
            <a:r>
              <a:rPr lang="en-US">
                <a:ea typeface="+mn-lt"/>
                <a:cs typeface="+mn-lt"/>
              </a:rPr>
              <a:t>The first climbers to stand on top of Mount Everest were Edmund Hillary from New Zealand and a Sherpa, Tenzing Norgay from Nepal on May 29, 1953 from the Nepal side. Hillary and Norgay were members of a British expedition led by Colonel John Hunt.</a:t>
            </a:r>
            <a:endParaRPr lang="en-US"/>
          </a:p>
          <a:p>
            <a:pPr>
              <a:buNone/>
            </a:pPr>
            <a:endParaRPr lang="en-US"/>
          </a:p>
        </p:txBody>
      </p:sp>
      <p:sp>
        <p:nvSpPr>
          <p:cNvPr id="6" name="Content Placeholder 5">
            <a:extLst>
              <a:ext uri="{FF2B5EF4-FFF2-40B4-BE49-F238E27FC236}">
                <a16:creationId xmlns:a16="http://schemas.microsoft.com/office/drawing/2014/main" id="{BE34E4AC-6993-4F46-B1EF-60120A770614}"/>
              </a:ext>
            </a:extLst>
          </p:cNvPr>
          <p:cNvSpPr>
            <a:spLocks noGrp="1"/>
          </p:cNvSpPr>
          <p:nvPr>
            <p:ph sz="quarter" idx="4"/>
          </p:nvPr>
        </p:nvSpPr>
        <p:spPr>
          <a:xfrm>
            <a:off x="6140308" y="107126"/>
            <a:ext cx="5922783" cy="6752435"/>
          </a:xfrm>
        </p:spPr>
        <p:txBody>
          <a:bodyPr vert="horz" lIns="91440" tIns="45720" rIns="91440" bIns="45720" rtlCol="0" anchor="t">
            <a:normAutofit fontScale="55000" lnSpcReduction="20000"/>
          </a:bodyPr>
          <a:lstStyle/>
          <a:p>
            <a:r>
              <a:rPr lang="en-US" b="1">
                <a:ea typeface="+mn-lt"/>
                <a:cs typeface="+mn-lt"/>
              </a:rPr>
              <a:t>How do you climb Mount Everest?</a:t>
            </a:r>
            <a:endParaRPr lang="en-US"/>
          </a:p>
          <a:p>
            <a:pPr lvl="1"/>
            <a:r>
              <a:rPr lang="en-US">
                <a:ea typeface="+mn-lt"/>
                <a:cs typeface="+mn-lt"/>
              </a:rPr>
              <a:t>There are 18 different climbing routes to the top with the South Col or the Northeast Ridge Standard being the most popular. If you want to be one of the few who get to say: “I climbed Mount Everest!” then you will need to hire a professional guide. Many Mt Everest climbing guides charge over $75,000 USD for people to join Mount Everest climbing expeditions. Climbing Everest requires months if not years of preparation and training.</a:t>
            </a:r>
            <a:endParaRPr lang="en-US"/>
          </a:p>
          <a:p>
            <a:r>
              <a:rPr lang="en-US" b="1">
                <a:ea typeface="+mn-lt"/>
                <a:cs typeface="+mn-lt"/>
              </a:rPr>
              <a:t>How many camps are on Mount Everest?</a:t>
            </a:r>
            <a:endParaRPr lang="en-US"/>
          </a:p>
          <a:p>
            <a:pPr lvl="1"/>
            <a:r>
              <a:rPr lang="en-US">
                <a:ea typeface="+mn-lt"/>
                <a:cs typeface="+mn-lt"/>
              </a:rPr>
              <a:t> There are various rudimentary camps at different elevations which act as depots or stations used by climbers during ascents and descents. There are 5 camps for the South Col Route.</a:t>
            </a:r>
            <a:endParaRPr lang="en-US"/>
          </a:p>
          <a:p>
            <a:r>
              <a:rPr lang="en-US" b="1">
                <a:ea typeface="+mn-lt"/>
                <a:cs typeface="+mn-lt"/>
              </a:rPr>
              <a:t>How many people climb Mount Everest a year?</a:t>
            </a:r>
            <a:endParaRPr lang="en-US"/>
          </a:p>
          <a:p>
            <a:pPr lvl="1"/>
            <a:r>
              <a:rPr lang="en-US">
                <a:ea typeface="+mn-lt"/>
                <a:cs typeface="+mn-lt"/>
              </a:rPr>
              <a:t>Approximately 800 people attempt to climb Everest annually.</a:t>
            </a:r>
            <a:endParaRPr lang="en-US"/>
          </a:p>
          <a:p>
            <a:r>
              <a:rPr lang="en-US" b="1">
                <a:ea typeface="+mn-lt"/>
                <a:cs typeface="+mn-lt"/>
              </a:rPr>
              <a:t>How difficult is it to climb Mount Everest?</a:t>
            </a:r>
            <a:endParaRPr lang="en-US"/>
          </a:p>
          <a:p>
            <a:pPr lvl="1"/>
            <a:r>
              <a:rPr lang="en-US">
                <a:ea typeface="+mn-lt"/>
                <a:cs typeface="+mn-lt"/>
              </a:rPr>
              <a:t>The risks involved in climbing Everest are great. Even when using bottled oxygen, mountaineers can experience fatigue, nausea, vomiting and other related problems such as hypothermia and frostbite. Climbers normally spend months acclimatizing to get their body ready for the extreme conditions which they will encounter. Many people that have climbed Mount Everest come back with both physical and psychological problems from the climb.</a:t>
            </a:r>
            <a:endParaRPr lang="en-US"/>
          </a:p>
          <a:p>
            <a:endParaRPr lang="en-US"/>
          </a:p>
        </p:txBody>
      </p:sp>
    </p:spTree>
    <p:extLst>
      <p:ext uri="{BB962C8B-B14F-4D97-AF65-F5344CB8AC3E}">
        <p14:creationId xmlns:p14="http://schemas.microsoft.com/office/powerpoint/2010/main" val="3612819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784E-06DC-4729-9C30-E24EEB6E52F0}"/>
              </a:ext>
            </a:extLst>
          </p:cNvPr>
          <p:cNvSpPr>
            <a:spLocks noGrp="1"/>
          </p:cNvSpPr>
          <p:nvPr>
            <p:ph type="title"/>
          </p:nvPr>
        </p:nvSpPr>
        <p:spPr>
          <a:xfrm>
            <a:off x="365860" y="-1114"/>
            <a:ext cx="3449445" cy="1104270"/>
          </a:xfrm>
        </p:spPr>
        <p:txBody>
          <a:bodyPr>
            <a:normAutofit fontScale="90000"/>
          </a:bodyPr>
          <a:lstStyle/>
          <a:p>
            <a:r>
              <a:rPr lang="en-US"/>
              <a:t>Animals that live in mount </a:t>
            </a:r>
            <a:r>
              <a:rPr lang="en-US" err="1"/>
              <a:t>everest</a:t>
            </a:r>
            <a:r>
              <a:rPr lang="en-US"/>
              <a:t>.</a:t>
            </a:r>
          </a:p>
        </p:txBody>
      </p:sp>
      <p:sp>
        <p:nvSpPr>
          <p:cNvPr id="3" name="Content Placeholder 2">
            <a:extLst>
              <a:ext uri="{FF2B5EF4-FFF2-40B4-BE49-F238E27FC236}">
                <a16:creationId xmlns:a16="http://schemas.microsoft.com/office/drawing/2014/main" id="{C1D02C00-D26E-4DC1-922F-DB22FC04BD2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6FB169BA-BAB4-44F4-B522-1E25AF846ADB}"/>
              </a:ext>
            </a:extLst>
          </p:cNvPr>
          <p:cNvSpPr>
            <a:spLocks noGrp="1"/>
          </p:cNvSpPr>
          <p:nvPr>
            <p:ph type="body" sz="half" idx="2"/>
          </p:nvPr>
        </p:nvSpPr>
        <p:spPr>
          <a:xfrm>
            <a:off x="77789" y="1230277"/>
            <a:ext cx="5001321" cy="5674855"/>
          </a:xfrm>
        </p:spPr>
        <p:txBody>
          <a:bodyPr vert="horz" lIns="91440" tIns="45720" rIns="91440" bIns="45720" rtlCol="0" anchor="t">
            <a:normAutofit lnSpcReduction="10000"/>
          </a:bodyPr>
          <a:lstStyle/>
          <a:p>
            <a:r>
              <a:rPr lang="en-US"/>
              <a:t>Snow Leopard</a:t>
            </a:r>
          </a:p>
          <a:p>
            <a:r>
              <a:rPr lang="en-US">
                <a:ea typeface="+mn-lt"/>
                <a:cs typeface="+mn-lt"/>
              </a:rPr>
              <a:t>Snow leopards are native to the mountains of Central Asia, including Mount Everest. These large cats are endangered and incredibly rare in the wild, with only approximately 6,000 remaining. Snow leopards are specially adapted to their cold high-altitude environment, sporting thick insulating fur and wide feet for sure-footedness even on snowy rock walls. Snow leopards prey on the ibex and sheep that also make Everest their home.</a:t>
            </a:r>
            <a:endParaRPr lang="en-US"/>
          </a:p>
          <a:p>
            <a:r>
              <a:rPr lang="en-US"/>
              <a:t>Himalayan Black Bear</a:t>
            </a:r>
          </a:p>
          <a:p>
            <a:r>
              <a:rPr lang="en-US">
                <a:ea typeface="+mn-lt"/>
                <a:cs typeface="+mn-lt"/>
              </a:rPr>
              <a:t>Himalayan or Asiatic black bears can be found in forested areas of Mount Everest, all the way up to an elevation of about 14,000 feet. These bears, recognizable by their shaggy black coats and the distinctive white blaze on their chests, survive the harsh winters of Everest by hibernating during the coldest months. During the warmer months, Himalayan black bears survive on a diet of leaves, shoots, seeds, insects, nuts, fruits and occasionally meat.</a:t>
            </a:r>
            <a:endParaRPr lang="en-US"/>
          </a:p>
          <a:p>
            <a:endParaRPr lang="en-US"/>
          </a:p>
        </p:txBody>
      </p:sp>
    </p:spTree>
    <p:extLst>
      <p:ext uri="{BB962C8B-B14F-4D97-AF65-F5344CB8AC3E}">
        <p14:creationId xmlns:p14="http://schemas.microsoft.com/office/powerpoint/2010/main" val="1627450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useBgFill="1">
        <p:nvSpPr>
          <p:cNvPr id="32" name="Rectangle 31">
            <a:extLst>
              <a:ext uri="{FF2B5EF4-FFF2-40B4-BE49-F238E27FC236}">
                <a16:creationId xmlns:a16="http://schemas.microsoft.com/office/drawing/2014/main" id="{8A8E2B3D-9013-49DD-AD19-465E6B843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420F6C3-AAF3-4091-9B71-5FB534BD4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169896" y="0"/>
            <a:ext cx="6022105" cy="6858000"/>
          </a:xfrm>
          <a:custGeom>
            <a:avLst/>
            <a:gdLst>
              <a:gd name="connsiteX0" fmla="*/ 606846 w 6022105"/>
              <a:gd name="connsiteY0" fmla="*/ 0 h 6858000"/>
              <a:gd name="connsiteX1" fmla="*/ 6022105 w 6022105"/>
              <a:gd name="connsiteY1" fmla="*/ 0 h 6858000"/>
              <a:gd name="connsiteX2" fmla="*/ 6022105 w 6022105"/>
              <a:gd name="connsiteY2" fmla="*/ 6858000 h 6858000"/>
              <a:gd name="connsiteX3" fmla="*/ 0 w 6022105"/>
              <a:gd name="connsiteY3" fmla="*/ 6858000 h 6858000"/>
              <a:gd name="connsiteX4" fmla="*/ 374372 w 6022105"/>
              <a:gd name="connsiteY4" fmla="*/ 6658805 h 6858000"/>
              <a:gd name="connsiteX5" fmla="*/ 537405 w 6022105"/>
              <a:gd name="connsiteY5" fmla="*/ 6431153 h 6858000"/>
              <a:gd name="connsiteX6" fmla="*/ 594769 w 6022105"/>
              <a:gd name="connsiteY6" fmla="*/ 6367127 h 6858000"/>
              <a:gd name="connsiteX7" fmla="*/ 736668 w 6022105"/>
              <a:gd name="connsiteY7" fmla="*/ 6281757 h 6858000"/>
              <a:gd name="connsiteX8" fmla="*/ 984239 w 6022105"/>
              <a:gd name="connsiteY8" fmla="*/ 6100347 h 6858000"/>
              <a:gd name="connsiteX9" fmla="*/ 893664 w 6022105"/>
              <a:gd name="connsiteY9" fmla="*/ 6057663 h 6858000"/>
              <a:gd name="connsiteX10" fmla="*/ 631000 w 6022105"/>
              <a:gd name="connsiteY10" fmla="*/ 6167932 h 6858000"/>
              <a:gd name="connsiteX11" fmla="*/ 440793 w 6022105"/>
              <a:gd name="connsiteY11" fmla="*/ 6196388 h 6858000"/>
              <a:gd name="connsiteX12" fmla="*/ 709496 w 6022105"/>
              <a:gd name="connsiteY12" fmla="*/ 6004307 h 6858000"/>
              <a:gd name="connsiteX13" fmla="*/ 969143 w 6022105"/>
              <a:gd name="connsiteY13" fmla="*/ 5755314 h 6858000"/>
              <a:gd name="connsiteX14" fmla="*/ 769879 w 6022105"/>
              <a:gd name="connsiteY14" fmla="*/ 5801555 h 6858000"/>
              <a:gd name="connsiteX15" fmla="*/ 760822 w 6022105"/>
              <a:gd name="connsiteY15" fmla="*/ 5769542 h 6858000"/>
              <a:gd name="connsiteX16" fmla="*/ 935933 w 6022105"/>
              <a:gd name="connsiteY16" fmla="*/ 5474306 h 6858000"/>
              <a:gd name="connsiteX17" fmla="*/ 1020468 w 6022105"/>
              <a:gd name="connsiteY17" fmla="*/ 5353367 h 6858000"/>
              <a:gd name="connsiteX18" fmla="*/ 1406918 w 6022105"/>
              <a:gd name="connsiteY18" fmla="*/ 4994104 h 6858000"/>
              <a:gd name="connsiteX19" fmla="*/ 1038583 w 6022105"/>
              <a:gd name="connsiteY19" fmla="*/ 5154171 h 6858000"/>
              <a:gd name="connsiteX20" fmla="*/ 1418994 w 6022105"/>
              <a:gd name="connsiteY20" fmla="*/ 4805580 h 6858000"/>
              <a:gd name="connsiteX21" fmla="*/ 1603162 w 6022105"/>
              <a:gd name="connsiteY21" fmla="*/ 4677526 h 6858000"/>
              <a:gd name="connsiteX22" fmla="*/ 1648449 w 6022105"/>
              <a:gd name="connsiteY22" fmla="*/ 4602828 h 6858000"/>
              <a:gd name="connsiteX23" fmla="*/ 1566931 w 6022105"/>
              <a:gd name="connsiteY23" fmla="*/ 4585042 h 6858000"/>
              <a:gd name="connsiteX24" fmla="*/ 1316344 w 6022105"/>
              <a:gd name="connsiteY24" fmla="*/ 4613499 h 6858000"/>
              <a:gd name="connsiteX25" fmla="*/ 1627315 w 6022105"/>
              <a:gd name="connsiteY25" fmla="*/ 4378734 h 6858000"/>
              <a:gd name="connsiteX26" fmla="*/ 1394842 w 6022105"/>
              <a:gd name="connsiteY26" fmla="*/ 4414305 h 6858000"/>
              <a:gd name="connsiteX27" fmla="*/ 1328419 w 6022105"/>
              <a:gd name="connsiteY27" fmla="*/ 4321821 h 6858000"/>
              <a:gd name="connsiteX28" fmla="*/ 1219731 w 6022105"/>
              <a:gd name="connsiteY28" fmla="*/ 4172424 h 6858000"/>
              <a:gd name="connsiteX29" fmla="*/ 1144253 w 6022105"/>
              <a:gd name="connsiteY29" fmla="*/ 4090612 h 6858000"/>
              <a:gd name="connsiteX30" fmla="*/ 1114061 w 6022105"/>
              <a:gd name="connsiteY30" fmla="*/ 3827390 h 6858000"/>
              <a:gd name="connsiteX31" fmla="*/ 1177463 w 6022105"/>
              <a:gd name="connsiteY31" fmla="*/ 3539269 h 6858000"/>
              <a:gd name="connsiteX32" fmla="*/ 1352573 w 6022105"/>
              <a:gd name="connsiteY32" fmla="*/ 3393429 h 6858000"/>
              <a:gd name="connsiteX33" fmla="*/ 1301248 w 6022105"/>
              <a:gd name="connsiteY33" fmla="*/ 3229805 h 6858000"/>
              <a:gd name="connsiteX34" fmla="*/ 929894 w 6022105"/>
              <a:gd name="connsiteY34" fmla="*/ 3329402 h 6858000"/>
              <a:gd name="connsiteX35" fmla="*/ 1482396 w 6022105"/>
              <a:gd name="connsiteY35" fmla="*/ 2941684 h 6858000"/>
              <a:gd name="connsiteX36" fmla="*/ 1388803 w 6022105"/>
              <a:gd name="connsiteY36" fmla="*/ 2923898 h 6858000"/>
              <a:gd name="connsiteX37" fmla="*/ 1053678 w 6022105"/>
              <a:gd name="connsiteY37" fmla="*/ 2703362 h 6858000"/>
              <a:gd name="connsiteX38" fmla="*/ 1035564 w 6022105"/>
              <a:gd name="connsiteY38" fmla="*/ 2692689 h 6858000"/>
              <a:gd name="connsiteX39" fmla="*/ 978200 w 6022105"/>
              <a:gd name="connsiteY39" fmla="*/ 2553965 h 6858000"/>
              <a:gd name="connsiteX40" fmla="*/ 797052 w 6022105"/>
              <a:gd name="connsiteY40" fmla="*/ 2532623 h 6858000"/>
              <a:gd name="connsiteX41" fmla="*/ 646095 w 6022105"/>
              <a:gd name="connsiteY41" fmla="*/ 2564636 h 6858000"/>
              <a:gd name="connsiteX42" fmla="*/ 483061 w 6022105"/>
              <a:gd name="connsiteY42" fmla="*/ 2525509 h 6858000"/>
              <a:gd name="connsiteX43" fmla="*/ 338143 w 6022105"/>
              <a:gd name="connsiteY43" fmla="*/ 2543294 h 6858000"/>
              <a:gd name="connsiteX44" fmla="*/ 214358 w 6022105"/>
              <a:gd name="connsiteY44" fmla="*/ 2518395 h 6858000"/>
              <a:gd name="connsiteX45" fmla="*/ 335123 w 6022105"/>
              <a:gd name="connsiteY45" fmla="*/ 2401012 h 6858000"/>
              <a:gd name="connsiteX46" fmla="*/ 504195 w 6022105"/>
              <a:gd name="connsiteY46" fmla="*/ 2401012 h 6858000"/>
              <a:gd name="connsiteX47" fmla="*/ 624961 w 6022105"/>
              <a:gd name="connsiteY47" fmla="*/ 2326314 h 6858000"/>
              <a:gd name="connsiteX48" fmla="*/ 739688 w 6022105"/>
              <a:gd name="connsiteY48" fmla="*/ 2191146 h 6858000"/>
              <a:gd name="connsiteX49" fmla="*/ 1144253 w 6022105"/>
              <a:gd name="connsiteY49" fmla="*/ 1974165 h 6858000"/>
              <a:gd name="connsiteX50" fmla="*/ 1216712 w 6022105"/>
              <a:gd name="connsiteY50" fmla="*/ 1892353 h 6858000"/>
              <a:gd name="connsiteX51" fmla="*/ 63401 w 6022105"/>
              <a:gd name="connsiteY51" fmla="*/ 2208931 h 6858000"/>
              <a:gd name="connsiteX52" fmla="*/ 419660 w 6022105"/>
              <a:gd name="connsiteY52" fmla="*/ 2077320 h 6858000"/>
              <a:gd name="connsiteX53" fmla="*/ 178128 w 6022105"/>
              <a:gd name="connsiteY53" fmla="*/ 2102219 h 6858000"/>
              <a:gd name="connsiteX54" fmla="*/ 45286 w 6022105"/>
              <a:gd name="connsiteY54" fmla="*/ 2013292 h 6858000"/>
              <a:gd name="connsiteX55" fmla="*/ 45286 w 6022105"/>
              <a:gd name="connsiteY55" fmla="*/ 1984836 h 6858000"/>
              <a:gd name="connsiteX56" fmla="*/ 144917 w 6022105"/>
              <a:gd name="connsiteY56" fmla="*/ 1903025 h 6858000"/>
              <a:gd name="connsiteX57" fmla="*/ 202281 w 6022105"/>
              <a:gd name="connsiteY57" fmla="*/ 1849668 h 6858000"/>
              <a:gd name="connsiteX58" fmla="*/ 359276 w 6022105"/>
              <a:gd name="connsiteY58" fmla="*/ 1657587 h 6858000"/>
              <a:gd name="connsiteX59" fmla="*/ 247569 w 6022105"/>
              <a:gd name="connsiteY59" fmla="*/ 1636245 h 6858000"/>
              <a:gd name="connsiteX60" fmla="*/ 205301 w 6022105"/>
              <a:gd name="connsiteY60" fmla="*/ 1597117 h 6858000"/>
              <a:gd name="connsiteX61" fmla="*/ 235492 w 6022105"/>
              <a:gd name="connsiteY61" fmla="*/ 1540204 h 6858000"/>
              <a:gd name="connsiteX62" fmla="*/ 582694 w 6022105"/>
              <a:gd name="connsiteY62" fmla="*/ 1365909 h 6858000"/>
              <a:gd name="connsiteX63" fmla="*/ 609865 w 6022105"/>
              <a:gd name="connsiteY63" fmla="*/ 1230741 h 6858000"/>
              <a:gd name="connsiteX64" fmla="*/ 543445 w 6022105"/>
              <a:gd name="connsiteY64" fmla="*/ 1209399 h 6858000"/>
              <a:gd name="connsiteX65" fmla="*/ 467966 w 6022105"/>
              <a:gd name="connsiteY65" fmla="*/ 1220069 h 6858000"/>
              <a:gd name="connsiteX66" fmla="*/ 528348 w 6022105"/>
              <a:gd name="connsiteY66" fmla="*/ 1113358 h 6858000"/>
              <a:gd name="connsiteX67" fmla="*/ 772899 w 6022105"/>
              <a:gd name="connsiteY67" fmla="*/ 1006647 h 6858000"/>
              <a:gd name="connsiteX68" fmla="*/ 818186 w 6022105"/>
              <a:gd name="connsiteY68" fmla="*/ 949734 h 6858000"/>
              <a:gd name="connsiteX69" fmla="*/ 757803 w 6022105"/>
              <a:gd name="connsiteY69" fmla="*/ 921277 h 6858000"/>
              <a:gd name="connsiteX70" fmla="*/ 712516 w 6022105"/>
              <a:gd name="connsiteY70" fmla="*/ 910606 h 6858000"/>
              <a:gd name="connsiteX71" fmla="*/ 1648449 w 6022105"/>
              <a:gd name="connsiteY71" fmla="*/ 465975 h 6858000"/>
              <a:gd name="connsiteX72" fmla="*/ 1437109 w 6022105"/>
              <a:gd name="connsiteY72" fmla="*/ 462417 h 6858000"/>
              <a:gd name="connsiteX73" fmla="*/ 1228788 w 6022105"/>
              <a:gd name="connsiteY73" fmla="*/ 533558 h 6858000"/>
              <a:gd name="connsiteX74" fmla="*/ 1008391 w 6022105"/>
              <a:gd name="connsiteY74" fmla="*/ 522887 h 6858000"/>
              <a:gd name="connsiteX75" fmla="*/ 800071 w 6022105"/>
              <a:gd name="connsiteY75" fmla="*/ 558458 h 6858000"/>
              <a:gd name="connsiteX76" fmla="*/ 618923 w 6022105"/>
              <a:gd name="connsiteY76" fmla="*/ 558458 h 6858000"/>
              <a:gd name="connsiteX77" fmla="*/ 787995 w 6022105"/>
              <a:gd name="connsiteY77" fmla="*/ 505101 h 6858000"/>
              <a:gd name="connsiteX78" fmla="*/ 851396 w 6022105"/>
              <a:gd name="connsiteY78" fmla="*/ 416176 h 6858000"/>
              <a:gd name="connsiteX79" fmla="*/ 830263 w 6022105"/>
              <a:gd name="connsiteY79" fmla="*/ 334364 h 6858000"/>
              <a:gd name="connsiteX80" fmla="*/ 760822 w 6022105"/>
              <a:gd name="connsiteY80" fmla="*/ 359262 h 6858000"/>
              <a:gd name="connsiteX81" fmla="*/ 679305 w 6022105"/>
              <a:gd name="connsiteY81" fmla="*/ 451747 h 6858000"/>
              <a:gd name="connsiteX82" fmla="*/ 661190 w 6022105"/>
              <a:gd name="connsiteY82" fmla="*/ 394834 h 6858000"/>
              <a:gd name="connsiteX83" fmla="*/ 612884 w 6022105"/>
              <a:gd name="connsiteY83" fmla="*/ 352148 h 6858000"/>
              <a:gd name="connsiteX84" fmla="*/ 335123 w 6022105"/>
              <a:gd name="connsiteY84" fmla="*/ 373491 h 6858000"/>
              <a:gd name="connsiteX85" fmla="*/ 519291 w 6022105"/>
              <a:gd name="connsiteY85" fmla="*/ 192082 h 6858000"/>
              <a:gd name="connsiteX86" fmla="*/ 637037 w 6022105"/>
              <a:gd name="connsiteY86" fmla="*/ 163625 h 6858000"/>
              <a:gd name="connsiteX87" fmla="*/ 664209 w 6022105"/>
              <a:gd name="connsiteY87" fmla="*/ 88927 h 6858000"/>
              <a:gd name="connsiteX88" fmla="*/ 609865 w 6022105"/>
              <a:gd name="connsiteY88" fmla="*/ 71141 h 6858000"/>
              <a:gd name="connsiteX89" fmla="*/ 338143 w 6022105"/>
              <a:gd name="connsiteY89" fmla="*/ 135168 h 6858000"/>
              <a:gd name="connsiteX90" fmla="*/ 292855 w 6022105"/>
              <a:gd name="connsiteY90" fmla="*/ 110269 h 6858000"/>
              <a:gd name="connsiteX91" fmla="*/ 606846 w 6022105"/>
              <a:gd name="connsiteY9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22105" h="6858000">
                <a:moveTo>
                  <a:pt x="606846" y="0"/>
                </a:moveTo>
                <a:lnTo>
                  <a:pt x="6022105" y="0"/>
                </a:lnTo>
                <a:lnTo>
                  <a:pt x="6022105" y="6858000"/>
                </a:lnTo>
                <a:lnTo>
                  <a:pt x="0" y="6858000"/>
                </a:lnTo>
                <a:cubicBezTo>
                  <a:pt x="123784" y="6786859"/>
                  <a:pt x="241530" y="6701489"/>
                  <a:pt x="374372" y="6658805"/>
                </a:cubicBezTo>
                <a:cubicBezTo>
                  <a:pt x="464946" y="6630349"/>
                  <a:pt x="552502" y="6580550"/>
                  <a:pt x="537405" y="6431153"/>
                </a:cubicBezTo>
                <a:cubicBezTo>
                  <a:pt x="534387" y="6388469"/>
                  <a:pt x="558540" y="6356456"/>
                  <a:pt x="594769" y="6367127"/>
                </a:cubicBezTo>
                <a:cubicBezTo>
                  <a:pt x="664209" y="6388469"/>
                  <a:pt x="697421" y="6327999"/>
                  <a:pt x="736668" y="6281757"/>
                </a:cubicBezTo>
                <a:cubicBezTo>
                  <a:pt x="806109" y="6199945"/>
                  <a:pt x="872530" y="6114575"/>
                  <a:pt x="984239" y="6100347"/>
                </a:cubicBezTo>
                <a:cubicBezTo>
                  <a:pt x="963105" y="6036320"/>
                  <a:pt x="926876" y="6043434"/>
                  <a:pt x="893664" y="6057663"/>
                </a:cubicBezTo>
                <a:cubicBezTo>
                  <a:pt x="806109" y="6093234"/>
                  <a:pt x="718554" y="6132361"/>
                  <a:pt x="631000" y="6167932"/>
                </a:cubicBezTo>
                <a:cubicBezTo>
                  <a:pt x="573636" y="6189274"/>
                  <a:pt x="516273" y="6221287"/>
                  <a:pt x="440793" y="6196388"/>
                </a:cubicBezTo>
                <a:cubicBezTo>
                  <a:pt x="507214" y="6068335"/>
                  <a:pt x="618923" y="6043434"/>
                  <a:pt x="709496" y="6004307"/>
                </a:cubicBezTo>
                <a:cubicBezTo>
                  <a:pt x="821206" y="5954508"/>
                  <a:pt x="887626" y="5862025"/>
                  <a:pt x="969143" y="5755314"/>
                </a:cubicBezTo>
                <a:cubicBezTo>
                  <a:pt x="887626" y="5726858"/>
                  <a:pt x="836301" y="5805112"/>
                  <a:pt x="769879" y="5801555"/>
                </a:cubicBezTo>
                <a:cubicBezTo>
                  <a:pt x="766860" y="5790884"/>
                  <a:pt x="760822" y="5769542"/>
                  <a:pt x="760822" y="5769542"/>
                </a:cubicBezTo>
                <a:cubicBezTo>
                  <a:pt x="869512" y="5712629"/>
                  <a:pt x="917816" y="5605917"/>
                  <a:pt x="935933" y="5474306"/>
                </a:cubicBezTo>
                <a:cubicBezTo>
                  <a:pt x="941970" y="5406721"/>
                  <a:pt x="981219" y="5385379"/>
                  <a:pt x="1020468" y="5353367"/>
                </a:cubicBezTo>
                <a:cubicBezTo>
                  <a:pt x="1153310" y="5243097"/>
                  <a:pt x="1295209" y="5143500"/>
                  <a:pt x="1406918" y="4994104"/>
                </a:cubicBezTo>
                <a:cubicBezTo>
                  <a:pt x="1277095" y="5011889"/>
                  <a:pt x="1174445" y="5111487"/>
                  <a:pt x="1038583" y="5154171"/>
                </a:cubicBezTo>
                <a:cubicBezTo>
                  <a:pt x="1147271" y="4990547"/>
                  <a:pt x="1289172" y="4905177"/>
                  <a:pt x="1418994" y="4805580"/>
                </a:cubicBezTo>
                <a:cubicBezTo>
                  <a:pt x="1479378" y="4759339"/>
                  <a:pt x="1533721" y="4702425"/>
                  <a:pt x="1603162" y="4677526"/>
                </a:cubicBezTo>
                <a:cubicBezTo>
                  <a:pt x="1627315" y="4670412"/>
                  <a:pt x="1669584" y="4652628"/>
                  <a:pt x="1648449" y="4602828"/>
                </a:cubicBezTo>
                <a:cubicBezTo>
                  <a:pt x="1630334" y="4560144"/>
                  <a:pt x="1597123" y="4574373"/>
                  <a:pt x="1566931" y="4585042"/>
                </a:cubicBezTo>
                <a:cubicBezTo>
                  <a:pt x="1494473" y="4613499"/>
                  <a:pt x="1415975" y="4613499"/>
                  <a:pt x="1316344" y="4613499"/>
                </a:cubicBezTo>
                <a:cubicBezTo>
                  <a:pt x="1400879" y="4478331"/>
                  <a:pt x="1554856" y="4521016"/>
                  <a:pt x="1627315" y="4378734"/>
                </a:cubicBezTo>
                <a:cubicBezTo>
                  <a:pt x="1536741" y="4353835"/>
                  <a:pt x="1467300" y="4403633"/>
                  <a:pt x="1394842" y="4414305"/>
                </a:cubicBezTo>
                <a:cubicBezTo>
                  <a:pt x="1328419" y="4424975"/>
                  <a:pt x="1313325" y="4400076"/>
                  <a:pt x="1328419" y="4321821"/>
                </a:cubicBezTo>
                <a:cubicBezTo>
                  <a:pt x="1352573" y="4200882"/>
                  <a:pt x="1316344" y="4140411"/>
                  <a:pt x="1219731" y="4172424"/>
                </a:cubicBezTo>
                <a:cubicBezTo>
                  <a:pt x="1129157" y="4204438"/>
                  <a:pt x="1120099" y="4158196"/>
                  <a:pt x="1144253" y="4090612"/>
                </a:cubicBezTo>
                <a:cubicBezTo>
                  <a:pt x="1180482" y="3991015"/>
                  <a:pt x="1141234" y="3912759"/>
                  <a:pt x="1114061" y="3827390"/>
                </a:cubicBezTo>
                <a:cubicBezTo>
                  <a:pt x="1071793" y="3699337"/>
                  <a:pt x="1089907" y="3635309"/>
                  <a:pt x="1177463" y="3539269"/>
                </a:cubicBezTo>
                <a:cubicBezTo>
                  <a:pt x="1228788" y="3485914"/>
                  <a:pt x="1280115" y="3439672"/>
                  <a:pt x="1352573" y="3393429"/>
                </a:cubicBezTo>
                <a:cubicBezTo>
                  <a:pt x="1186520" y="3368530"/>
                  <a:pt x="1358611" y="3283162"/>
                  <a:pt x="1301248" y="3229805"/>
                </a:cubicBezTo>
                <a:cubicBezTo>
                  <a:pt x="1183502" y="3208463"/>
                  <a:pt x="1089907" y="3379202"/>
                  <a:pt x="929894" y="3329402"/>
                </a:cubicBezTo>
                <a:cubicBezTo>
                  <a:pt x="1123118" y="3183563"/>
                  <a:pt x="1340497" y="3137322"/>
                  <a:pt x="1482396" y="2941684"/>
                </a:cubicBezTo>
                <a:cubicBezTo>
                  <a:pt x="1449186" y="2899000"/>
                  <a:pt x="1415975" y="2941684"/>
                  <a:pt x="1388803" y="2923898"/>
                </a:cubicBezTo>
                <a:cubicBezTo>
                  <a:pt x="1388803" y="2913227"/>
                  <a:pt x="1071793" y="2980812"/>
                  <a:pt x="1053678" y="2703362"/>
                </a:cubicBezTo>
                <a:cubicBezTo>
                  <a:pt x="1047640" y="2703362"/>
                  <a:pt x="1041601" y="2703362"/>
                  <a:pt x="1035564" y="2692689"/>
                </a:cubicBezTo>
                <a:cubicBezTo>
                  <a:pt x="1002354" y="2653563"/>
                  <a:pt x="1032544" y="2561080"/>
                  <a:pt x="978200" y="2553965"/>
                </a:cubicBezTo>
                <a:cubicBezTo>
                  <a:pt x="917816" y="2546851"/>
                  <a:pt x="860453" y="2514837"/>
                  <a:pt x="797052" y="2532623"/>
                </a:cubicBezTo>
                <a:cubicBezTo>
                  <a:pt x="748745" y="2546851"/>
                  <a:pt x="697421" y="2564636"/>
                  <a:pt x="646095" y="2564636"/>
                </a:cubicBezTo>
                <a:cubicBezTo>
                  <a:pt x="591751" y="2564636"/>
                  <a:pt x="516273" y="2685576"/>
                  <a:pt x="483061" y="2525509"/>
                </a:cubicBezTo>
                <a:cubicBezTo>
                  <a:pt x="483061" y="2518395"/>
                  <a:pt x="389468" y="2536181"/>
                  <a:pt x="338143" y="2543294"/>
                </a:cubicBezTo>
                <a:cubicBezTo>
                  <a:pt x="295875" y="2550408"/>
                  <a:pt x="244549" y="2582422"/>
                  <a:pt x="214358" y="2518395"/>
                </a:cubicBezTo>
                <a:cubicBezTo>
                  <a:pt x="199263" y="2479267"/>
                  <a:pt x="271722" y="2408126"/>
                  <a:pt x="335123" y="2401012"/>
                </a:cubicBezTo>
                <a:cubicBezTo>
                  <a:pt x="392486" y="2393898"/>
                  <a:pt x="449850" y="2386784"/>
                  <a:pt x="504195" y="2401012"/>
                </a:cubicBezTo>
                <a:cubicBezTo>
                  <a:pt x="570616" y="2418796"/>
                  <a:pt x="606846" y="2390340"/>
                  <a:pt x="624961" y="2326314"/>
                </a:cubicBezTo>
                <a:cubicBezTo>
                  <a:pt x="646095" y="2258731"/>
                  <a:pt x="685344" y="2223159"/>
                  <a:pt x="739688" y="2191146"/>
                </a:cubicBezTo>
                <a:cubicBezTo>
                  <a:pt x="872530" y="2112891"/>
                  <a:pt x="999334" y="2020407"/>
                  <a:pt x="1144253" y="1974165"/>
                </a:cubicBezTo>
                <a:cubicBezTo>
                  <a:pt x="1171425" y="1967051"/>
                  <a:pt x="1204635" y="1952823"/>
                  <a:pt x="1216712" y="1892353"/>
                </a:cubicBezTo>
                <a:cubicBezTo>
                  <a:pt x="824224" y="1984836"/>
                  <a:pt x="467966" y="2223159"/>
                  <a:pt x="63401" y="2208931"/>
                </a:cubicBezTo>
                <a:cubicBezTo>
                  <a:pt x="172091" y="2134233"/>
                  <a:pt x="301913" y="2130676"/>
                  <a:pt x="419660" y="2077320"/>
                </a:cubicBezTo>
                <a:cubicBezTo>
                  <a:pt x="335123" y="2038192"/>
                  <a:pt x="256626" y="2080877"/>
                  <a:pt x="178128" y="2102219"/>
                </a:cubicBezTo>
                <a:cubicBezTo>
                  <a:pt x="111707" y="2120004"/>
                  <a:pt x="51324" y="2123562"/>
                  <a:pt x="45286" y="2013292"/>
                </a:cubicBezTo>
                <a:cubicBezTo>
                  <a:pt x="45286" y="2002622"/>
                  <a:pt x="45286" y="1995507"/>
                  <a:pt x="45286" y="1984836"/>
                </a:cubicBezTo>
                <a:cubicBezTo>
                  <a:pt x="69439" y="1938595"/>
                  <a:pt x="102650" y="1917252"/>
                  <a:pt x="144917" y="1903025"/>
                </a:cubicBezTo>
                <a:cubicBezTo>
                  <a:pt x="169071" y="1895910"/>
                  <a:pt x="202281" y="1881683"/>
                  <a:pt x="202281" y="1849668"/>
                </a:cubicBezTo>
                <a:cubicBezTo>
                  <a:pt x="199263" y="1728729"/>
                  <a:pt x="280779" y="1693158"/>
                  <a:pt x="359276" y="1657587"/>
                </a:cubicBezTo>
                <a:cubicBezTo>
                  <a:pt x="317008" y="1597117"/>
                  <a:pt x="280779" y="1639802"/>
                  <a:pt x="247569" y="1636245"/>
                </a:cubicBezTo>
                <a:cubicBezTo>
                  <a:pt x="226434" y="1632688"/>
                  <a:pt x="205301" y="1629132"/>
                  <a:pt x="205301" y="1597117"/>
                </a:cubicBezTo>
                <a:cubicBezTo>
                  <a:pt x="205301" y="1572219"/>
                  <a:pt x="214358" y="1540204"/>
                  <a:pt x="235492" y="1540204"/>
                </a:cubicBezTo>
                <a:cubicBezTo>
                  <a:pt x="368334" y="1536647"/>
                  <a:pt x="443813" y="1365909"/>
                  <a:pt x="582694" y="1365909"/>
                </a:cubicBezTo>
                <a:cubicBezTo>
                  <a:pt x="667229" y="1365909"/>
                  <a:pt x="540425" y="1269868"/>
                  <a:pt x="609865" y="1230741"/>
                </a:cubicBezTo>
                <a:cubicBezTo>
                  <a:pt x="624961" y="1220069"/>
                  <a:pt x="567597" y="1205842"/>
                  <a:pt x="543445" y="1209399"/>
                </a:cubicBezTo>
                <a:cubicBezTo>
                  <a:pt x="519291" y="1212955"/>
                  <a:pt x="498156" y="1237855"/>
                  <a:pt x="467966" y="1220069"/>
                </a:cubicBezTo>
                <a:cubicBezTo>
                  <a:pt x="452870" y="1156043"/>
                  <a:pt x="492119" y="1131144"/>
                  <a:pt x="528348" y="1113358"/>
                </a:cubicBezTo>
                <a:cubicBezTo>
                  <a:pt x="606846" y="1070674"/>
                  <a:pt x="685344" y="1020875"/>
                  <a:pt x="772899" y="1006647"/>
                </a:cubicBezTo>
                <a:cubicBezTo>
                  <a:pt x="803089" y="1003089"/>
                  <a:pt x="821206" y="985305"/>
                  <a:pt x="818186" y="949734"/>
                </a:cubicBezTo>
                <a:cubicBezTo>
                  <a:pt x="812148" y="903491"/>
                  <a:pt x="781956" y="917720"/>
                  <a:pt x="757803" y="921277"/>
                </a:cubicBezTo>
                <a:cubicBezTo>
                  <a:pt x="742707" y="924835"/>
                  <a:pt x="727611" y="935506"/>
                  <a:pt x="712516" y="910606"/>
                </a:cubicBezTo>
                <a:cubicBezTo>
                  <a:pt x="1065755" y="658055"/>
                  <a:pt x="1252941" y="672284"/>
                  <a:pt x="1648449" y="465975"/>
                </a:cubicBezTo>
                <a:cubicBezTo>
                  <a:pt x="1560894" y="426847"/>
                  <a:pt x="1497492" y="455303"/>
                  <a:pt x="1437109" y="462417"/>
                </a:cubicBezTo>
                <a:cubicBezTo>
                  <a:pt x="1286152" y="480203"/>
                  <a:pt x="1379746" y="512216"/>
                  <a:pt x="1228788" y="533558"/>
                </a:cubicBezTo>
                <a:cubicBezTo>
                  <a:pt x="1156328" y="544229"/>
                  <a:pt x="1089907" y="579800"/>
                  <a:pt x="1008391" y="522887"/>
                </a:cubicBezTo>
                <a:cubicBezTo>
                  <a:pt x="954047" y="483759"/>
                  <a:pt x="866492" y="526444"/>
                  <a:pt x="800071" y="558458"/>
                </a:cubicBezTo>
                <a:cubicBezTo>
                  <a:pt x="745726" y="586915"/>
                  <a:pt x="691382" y="594028"/>
                  <a:pt x="618923" y="558458"/>
                </a:cubicBezTo>
                <a:cubicBezTo>
                  <a:pt x="685344" y="537116"/>
                  <a:pt x="736668" y="519330"/>
                  <a:pt x="787995" y="505101"/>
                </a:cubicBezTo>
                <a:cubicBezTo>
                  <a:pt x="830263" y="494431"/>
                  <a:pt x="854416" y="469532"/>
                  <a:pt x="851396" y="416176"/>
                </a:cubicBezTo>
                <a:cubicBezTo>
                  <a:pt x="851396" y="387720"/>
                  <a:pt x="860453" y="348592"/>
                  <a:pt x="830263" y="334364"/>
                </a:cubicBezTo>
                <a:cubicBezTo>
                  <a:pt x="806109" y="320135"/>
                  <a:pt x="772899" y="334364"/>
                  <a:pt x="760822" y="359262"/>
                </a:cubicBezTo>
                <a:cubicBezTo>
                  <a:pt x="745726" y="405504"/>
                  <a:pt x="730631" y="448189"/>
                  <a:pt x="679305" y="451747"/>
                </a:cubicBezTo>
                <a:cubicBezTo>
                  <a:pt x="609865" y="458860"/>
                  <a:pt x="649115" y="430405"/>
                  <a:pt x="661190" y="394834"/>
                </a:cubicBezTo>
                <a:cubicBezTo>
                  <a:pt x="673267" y="355706"/>
                  <a:pt x="637037" y="345034"/>
                  <a:pt x="612884" y="352148"/>
                </a:cubicBezTo>
                <a:cubicBezTo>
                  <a:pt x="522310" y="384162"/>
                  <a:pt x="428717" y="327250"/>
                  <a:pt x="335123" y="373491"/>
                </a:cubicBezTo>
                <a:cubicBezTo>
                  <a:pt x="359276" y="259665"/>
                  <a:pt x="410603" y="209867"/>
                  <a:pt x="519291" y="192082"/>
                </a:cubicBezTo>
                <a:cubicBezTo>
                  <a:pt x="558540" y="188525"/>
                  <a:pt x="600808" y="195638"/>
                  <a:pt x="637037" y="163625"/>
                </a:cubicBezTo>
                <a:cubicBezTo>
                  <a:pt x="658172" y="145839"/>
                  <a:pt x="679305" y="124497"/>
                  <a:pt x="664209" y="88927"/>
                </a:cubicBezTo>
                <a:cubicBezTo>
                  <a:pt x="655152" y="64027"/>
                  <a:pt x="631000" y="64027"/>
                  <a:pt x="609865" y="71141"/>
                </a:cubicBezTo>
                <a:cubicBezTo>
                  <a:pt x="522310" y="110269"/>
                  <a:pt x="428717" y="120941"/>
                  <a:pt x="338143" y="135168"/>
                </a:cubicBezTo>
                <a:cubicBezTo>
                  <a:pt x="323047" y="138725"/>
                  <a:pt x="307951" y="145839"/>
                  <a:pt x="292855" y="110269"/>
                </a:cubicBezTo>
                <a:cubicBezTo>
                  <a:pt x="398525" y="78255"/>
                  <a:pt x="501176" y="35571"/>
                  <a:pt x="606846" y="0"/>
                </a:cubicBezTo>
                <a:close/>
              </a:path>
            </a:pathLst>
          </a:custGeom>
          <a:solidFill>
            <a:srgbClr val="E737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DA8F8A-7C36-4D11-A5CE-9CB711F7F391}"/>
              </a:ext>
            </a:extLst>
          </p:cNvPr>
          <p:cNvSpPr>
            <a:spLocks noGrp="1"/>
          </p:cNvSpPr>
          <p:nvPr>
            <p:ph type="title"/>
          </p:nvPr>
        </p:nvSpPr>
        <p:spPr>
          <a:xfrm>
            <a:off x="934873" y="1674546"/>
            <a:ext cx="5594224" cy="3508908"/>
          </a:xfrm>
          <a:noFill/>
        </p:spPr>
        <p:txBody>
          <a:bodyPr vert="horz" lIns="91440" tIns="45720" rIns="91440" bIns="45720" rtlCol="0" anchor="ctr">
            <a:normAutofit/>
          </a:bodyPr>
          <a:lstStyle/>
          <a:p>
            <a:r>
              <a:rPr lang="en-US" sz="1200"/>
              <a:t>Himalayan TAHR</a:t>
            </a:r>
          </a:p>
          <a:p>
            <a:r>
              <a:rPr lang="en-US" sz="1200"/>
              <a:t>The Himalayan tahr is a small goat-like mammal that can be found at elevations of over 16,000 feet in the alpine and subalpine regions of the Himalayans. Tahrs of both sexes have curved horns, and all have specially adapted hooves and dewclaws that allow them to climb with ease. Tahrs prefer wooded slopes, bluffs and alpine meadows. Himalayan tahrs are considered to be "near threatened" in the wild, and have had to be reintroduced into parts of their habitat.</a:t>
            </a:r>
          </a:p>
          <a:p>
            <a:r>
              <a:rPr lang="en-US" sz="1200"/>
              <a:t>Himalayan Goral</a:t>
            </a:r>
          </a:p>
          <a:p>
            <a:r>
              <a:rPr lang="en-US" sz="1200"/>
              <a:t>Himalayan gorals are small members of the bovid family that can be found throughout the Himalayas, and prefer to remain below the timberline of their mountainous habitat. Gorals are generally social animals, living in groups of between four and 12 individuals, though some can live in pairs or singly. These animals prefer rugged terrain, and can typically be found on precarious slopes or grassy ridges. When threatened, this species will hide in rock crevices.</a:t>
            </a:r>
          </a:p>
          <a:p>
            <a:r>
              <a:rPr lang="en-US" sz="1200"/>
              <a:t>Red Panda</a:t>
            </a:r>
          </a:p>
          <a:p>
            <a:r>
              <a:rPr lang="en-US" sz="1200"/>
              <a:t>Red pandas, also referred to as lesser pandas or red cat-bears, are a rare sight even in highly visited areas of Mount Everest. These raccoon-like animals can be found at lower elevations in bamboo thickets of Sagarmatha National Park. Because the population of red pandas is thought to be less than 10,000, the IUCN Red List of Threatened Species considers them to be a “vulnerable” species.</a:t>
            </a:r>
          </a:p>
          <a:p>
            <a:endParaRPr lang="en-US" sz="1200"/>
          </a:p>
        </p:txBody>
      </p:sp>
      <p:sp>
        <p:nvSpPr>
          <p:cNvPr id="4" name="TextBox 3">
            <a:extLst>
              <a:ext uri="{FF2B5EF4-FFF2-40B4-BE49-F238E27FC236}">
                <a16:creationId xmlns:a16="http://schemas.microsoft.com/office/drawing/2014/main" id="{CFDE259C-4668-4AC4-BD31-3BD85DAA80AA}"/>
              </a:ext>
            </a:extLst>
          </p:cNvPr>
          <p:cNvSpPr txBox="1"/>
          <p:nvPr/>
        </p:nvSpPr>
        <p:spPr>
          <a:xfrm>
            <a:off x="6724674" y="4573863"/>
            <a:ext cx="2717280" cy="166895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ts val="1000"/>
              </a:spcBef>
            </a:pPr>
            <a:r>
              <a:rPr lang="en-US" sz="2800" cap="all">
                <a:solidFill>
                  <a:srgbClr val="FFFFFF"/>
                </a:solidFill>
              </a:rPr>
              <a:t>Click to add text</a:t>
            </a:r>
          </a:p>
        </p:txBody>
      </p:sp>
      <p:pic>
        <p:nvPicPr>
          <p:cNvPr id="5" name="Picture 5">
            <a:extLst>
              <a:ext uri="{FF2B5EF4-FFF2-40B4-BE49-F238E27FC236}">
                <a16:creationId xmlns:a16="http://schemas.microsoft.com/office/drawing/2014/main" id="{01AC337C-1E3B-4EA2-8225-1D265C998999}"/>
              </a:ext>
            </a:extLst>
          </p:cNvPr>
          <p:cNvPicPr>
            <a:picLocks noChangeAspect="1"/>
          </p:cNvPicPr>
          <p:nvPr/>
        </p:nvPicPr>
        <p:blipFill>
          <a:blip r:embed="rId2"/>
          <a:stretch>
            <a:fillRect/>
          </a:stretch>
        </p:blipFill>
        <p:spPr>
          <a:xfrm>
            <a:off x="4724400" y="2657475"/>
            <a:ext cx="2743200" cy="1543050"/>
          </a:xfrm>
          <a:prstGeom prst="rect">
            <a:avLst/>
          </a:prstGeom>
        </p:spPr>
      </p:pic>
    </p:spTree>
    <p:extLst>
      <p:ext uri="{BB962C8B-B14F-4D97-AF65-F5344CB8AC3E}">
        <p14:creationId xmlns:p14="http://schemas.microsoft.com/office/powerpoint/2010/main" val="1569600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597A29-7A69-4AD2-B85B-0FB222C4F39D}"/>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800"/>
              <a:t>equipments</a:t>
            </a:r>
          </a:p>
        </p:txBody>
      </p:sp>
      <p:pic>
        <p:nvPicPr>
          <p:cNvPr id="5" name="Picture 5" descr="A screenshot of a cell phone&#10;&#10;Description generated with high confidence">
            <a:extLst>
              <a:ext uri="{FF2B5EF4-FFF2-40B4-BE49-F238E27FC236}">
                <a16:creationId xmlns:a16="http://schemas.microsoft.com/office/drawing/2014/main" id="{EE192100-928B-4CAB-BF71-C3BA55261CC9}"/>
              </a:ext>
            </a:extLst>
          </p:cNvPr>
          <p:cNvPicPr>
            <a:picLocks noGrp="1" noChangeAspect="1"/>
          </p:cNvPicPr>
          <p:nvPr>
            <p:ph idx="1"/>
          </p:nvPr>
        </p:nvPicPr>
        <p:blipFill>
          <a:blip r:embed="rId2"/>
          <a:stretch>
            <a:fillRect/>
          </a:stretch>
        </p:blipFill>
        <p:spPr>
          <a:xfrm>
            <a:off x="7218050" y="643467"/>
            <a:ext cx="3718686" cy="5571066"/>
          </a:xfrm>
          <a:prstGeom prst="rect">
            <a:avLst/>
          </a:prstGeom>
        </p:spPr>
      </p:pic>
      <p:sp>
        <p:nvSpPr>
          <p:cNvPr id="4" name="Text Placeholder 3">
            <a:extLst>
              <a:ext uri="{FF2B5EF4-FFF2-40B4-BE49-F238E27FC236}">
                <a16:creationId xmlns:a16="http://schemas.microsoft.com/office/drawing/2014/main" id="{DD400CDF-30BB-4680-B705-171C13A13AD8}"/>
              </a:ext>
            </a:extLst>
          </p:cNvPr>
          <p:cNvSpPr>
            <a:spLocks noGrp="1"/>
          </p:cNvSpPr>
          <p:nvPr>
            <p:ph type="body" sz="half" idx="2"/>
          </p:nvPr>
        </p:nvSpPr>
        <p:spPr>
          <a:xfrm>
            <a:off x="942008" y="524033"/>
            <a:ext cx="3886200" cy="2468880"/>
          </a:xfrm>
        </p:spPr>
        <p:txBody>
          <a:bodyPr/>
          <a:lstStyle/>
          <a:p>
            <a:endParaRPr lang="en-US"/>
          </a:p>
        </p:txBody>
      </p:sp>
      <p:pic>
        <p:nvPicPr>
          <p:cNvPr id="6" name="Picture 6">
            <a:extLst>
              <a:ext uri="{FF2B5EF4-FFF2-40B4-BE49-F238E27FC236}">
                <a16:creationId xmlns:a16="http://schemas.microsoft.com/office/drawing/2014/main" id="{5BF522C3-FE0F-4B9C-B669-26FD017B4F99}"/>
              </a:ext>
            </a:extLst>
          </p:cNvPr>
          <p:cNvPicPr>
            <a:picLocks noChangeAspect="1"/>
          </p:cNvPicPr>
          <p:nvPr/>
        </p:nvPicPr>
        <p:blipFill>
          <a:blip r:embed="rId3"/>
          <a:stretch>
            <a:fillRect/>
          </a:stretch>
        </p:blipFill>
        <p:spPr>
          <a:xfrm>
            <a:off x="412172" y="428857"/>
            <a:ext cx="5756563" cy="2666536"/>
          </a:xfrm>
          <a:prstGeom prst="rect">
            <a:avLst/>
          </a:prstGeom>
        </p:spPr>
      </p:pic>
    </p:spTree>
    <p:extLst>
      <p:ext uri="{BB962C8B-B14F-4D97-AF65-F5344CB8AC3E}">
        <p14:creationId xmlns:p14="http://schemas.microsoft.com/office/powerpoint/2010/main" val="2983686409"/>
      </p:ext>
    </p:extLst>
  </p:cSld>
  <p:clrMapOvr>
    <a:masterClrMapping/>
  </p:clrMapOvr>
</p:sld>
</file>

<file path=ppt/theme/theme1.xml><?xml version="1.0" encoding="utf-8"?>
<a:theme xmlns:a="http://schemas.openxmlformats.org/drawingml/2006/main" name="BrushVTI">
  <a:themeElements>
    <a:clrScheme name="AnalogousFromRegularSeedLeftStep">
      <a:dk1>
        <a:srgbClr val="000000"/>
      </a:dk1>
      <a:lt1>
        <a:srgbClr val="FFFFFF"/>
      </a:lt1>
      <a:dk2>
        <a:srgbClr val="242D41"/>
      </a:dk2>
      <a:lt2>
        <a:srgbClr val="E2E8E8"/>
      </a:lt2>
      <a:accent1>
        <a:srgbClr val="E73729"/>
      </a:accent1>
      <a:accent2>
        <a:srgbClr val="D51759"/>
      </a:accent2>
      <a:accent3>
        <a:srgbClr val="E729B9"/>
      </a:accent3>
      <a:accent4>
        <a:srgbClr val="B317D5"/>
      </a:accent4>
      <a:accent5>
        <a:srgbClr val="7629E7"/>
      </a:accent5>
      <a:accent6>
        <a:srgbClr val="4244DD"/>
      </a:accent6>
      <a:hlink>
        <a:srgbClr val="329097"/>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1140</Words>
  <Application>Microsoft Office PowerPoint</Application>
  <PresentationFormat>Widescreen</PresentationFormat>
  <Paragraphs>47</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 Light</vt:lpstr>
      <vt:lpstr>Century Gothic</vt:lpstr>
      <vt:lpstr>Elephant</vt:lpstr>
      <vt:lpstr>BrushVTI</vt:lpstr>
      <vt:lpstr>Misty mountains</vt:lpstr>
      <vt:lpstr>Facts</vt:lpstr>
      <vt:lpstr>Still facts</vt:lpstr>
      <vt:lpstr>Animals that live in mount everest.</vt:lpstr>
      <vt:lpstr>Himalayan TAHR The Himalayan tahr is a small goat-like mammal that can be found at elevations of over 16,000 feet in the alpine and subalpine regions of the Himalayans. Tahrs of both sexes have curved horns, and all have specially adapted hooves and dewclaws that allow them to climb with ease. Tahrs prefer wooded slopes, bluffs and alpine meadows. Himalayan tahrs are considered to be "near threatened" in the wild, and have had to be reintroduced into parts of their habitat. Himalayan Goral Himalayan gorals are small members of the bovid family that can be found throughout the Himalayas, and prefer to remain below the timberline of their mountainous habitat. Gorals are generally social animals, living in groups of between four and 12 individuals, though some can live in pairs or singly. These animals prefer rugged terrain, and can typically be found on precarious slopes or grassy ridges. When threatened, this species will hide in rock crevices. Red Panda Red pandas, also referred to as lesser pandas or red cat-bears, are a rare sight even in highly visited areas of Mount Everest. These raccoon-like animals can be found at lower elevations in bamboo thickets of Sagarmatha National Park. Because the population of red pandas is thought to be less than 10,000, the IUCN Red List of Threatened Species considers them to be a “vulnerable” species. </vt:lpstr>
      <vt:lpstr>equipments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C Chilton-Loach</dc:creator>
  <cp:lastModifiedBy>Miss C Chilton-Loach</cp:lastModifiedBy>
  <cp:revision>13</cp:revision>
  <dcterms:created xsi:type="dcterms:W3CDTF">2020-05-18T14:47:05Z</dcterms:created>
  <dcterms:modified xsi:type="dcterms:W3CDTF">2020-05-27T08:46:32Z</dcterms:modified>
</cp:coreProperties>
</file>